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61" r:id="rId4"/>
    <p:sldId id="262" r:id="rId5"/>
    <p:sldId id="263" r:id="rId6"/>
    <p:sldId id="264" r:id="rId7"/>
    <p:sldId id="258" r:id="rId8"/>
    <p:sldId id="259" r:id="rId9"/>
    <p:sldId id="260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65" r:id="rId32"/>
    <p:sldId id="266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9144000" cy="5143500" type="screen16x9"/>
  <p:notesSz cx="6858000" cy="9144000"/>
  <p:embeddedFontLst>
    <p:embeddedFont>
      <p:font typeface="Arial Black" panose="020B0A04020102020204" pitchFamily="34" charset="0"/>
      <p:regular r:id="rId42"/>
      <p:bold r:id="rId43"/>
    </p:embeddedFont>
    <p:embeddedFont>
      <p:font typeface="Open Sans" panose="020B0606030504020204" pitchFamily="34" charset="0"/>
      <p:regular r:id="rId44"/>
      <p:bold r:id="rId45"/>
      <p:italic r:id="rId46"/>
      <p:boldItalic r:id="rId47"/>
    </p:embeddedFont>
    <p:embeddedFont>
      <p:font typeface="Roboto Serif" panose="020B060402020202020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3" roundtripDataSignature="AMtx7mhiFpPvnDVCnq7+V/6ZtM1CGfSE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2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customschemas.google.com/relationships/presentationmetadata" Target="metadata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o Brunetto" userId="cdf54c5aaede586d" providerId="LiveId" clId="{2F2D6329-D6AF-4080-86E9-28D530B8B8D0}"/>
    <pc:docChg chg="undo custSel modSld">
      <pc:chgData name="Fabio Brunetto" userId="cdf54c5aaede586d" providerId="LiveId" clId="{2F2D6329-D6AF-4080-86E9-28D530B8B8D0}" dt="2024-11-26T19:15:15.191" v="90" actId="20577"/>
      <pc:docMkLst>
        <pc:docMk/>
      </pc:docMkLst>
      <pc:sldChg chg="modSp mod">
        <pc:chgData name="Fabio Brunetto" userId="cdf54c5aaede586d" providerId="LiveId" clId="{2F2D6329-D6AF-4080-86E9-28D530B8B8D0}" dt="2024-11-26T19:04:56.987" v="14" actId="20577"/>
        <pc:sldMkLst>
          <pc:docMk/>
          <pc:sldMk cId="0" sldId="256"/>
        </pc:sldMkLst>
        <pc:spChg chg="mod">
          <ac:chgData name="Fabio Brunetto" userId="cdf54c5aaede586d" providerId="LiveId" clId="{2F2D6329-D6AF-4080-86E9-28D530B8B8D0}" dt="2024-11-26T19:04:56.987" v="14" actId="20577"/>
          <ac:spMkLst>
            <pc:docMk/>
            <pc:sldMk cId="0" sldId="256"/>
            <ac:spMk id="179" creationId="{00000000-0000-0000-0000-000000000000}"/>
          </ac:spMkLst>
        </pc:spChg>
      </pc:sldChg>
      <pc:sldChg chg="modSp mod">
        <pc:chgData name="Fabio Brunetto" userId="cdf54c5aaede586d" providerId="LiveId" clId="{2F2D6329-D6AF-4080-86E9-28D530B8B8D0}" dt="2024-11-26T19:06:11.756" v="69" actId="113"/>
        <pc:sldMkLst>
          <pc:docMk/>
          <pc:sldMk cId="2101862765" sldId="258"/>
        </pc:sldMkLst>
        <pc:spChg chg="mod">
          <ac:chgData name="Fabio Brunetto" userId="cdf54c5aaede586d" providerId="LiveId" clId="{2F2D6329-D6AF-4080-86E9-28D530B8B8D0}" dt="2024-11-26T19:06:11.756" v="69" actId="113"/>
          <ac:spMkLst>
            <pc:docMk/>
            <pc:sldMk cId="2101862765" sldId="258"/>
            <ac:spMk id="194" creationId="{00000000-0000-0000-0000-000000000000}"/>
          </ac:spMkLst>
        </pc:spChg>
      </pc:sldChg>
      <pc:sldChg chg="addSp delSp mod">
        <pc:chgData name="Fabio Brunetto" userId="cdf54c5aaede586d" providerId="LiveId" clId="{2F2D6329-D6AF-4080-86E9-28D530B8B8D0}" dt="2024-11-26T19:11:07.144" v="71" actId="11529"/>
        <pc:sldMkLst>
          <pc:docMk/>
          <pc:sldMk cId="2498314072" sldId="260"/>
        </pc:sldMkLst>
        <pc:cxnChg chg="add del">
          <ac:chgData name="Fabio Brunetto" userId="cdf54c5aaede586d" providerId="LiveId" clId="{2F2D6329-D6AF-4080-86E9-28D530B8B8D0}" dt="2024-11-26T19:11:07.144" v="71" actId="11529"/>
          <ac:cxnSpMkLst>
            <pc:docMk/>
            <pc:sldMk cId="2498314072" sldId="260"/>
            <ac:cxnSpMk id="3" creationId="{84C371C3-51B6-AE5B-83E3-4B44E0B7BC1B}"/>
          </ac:cxnSpMkLst>
        </pc:cxnChg>
      </pc:sldChg>
      <pc:sldChg chg="modSp mod">
        <pc:chgData name="Fabio Brunetto" userId="cdf54c5aaede586d" providerId="LiveId" clId="{2F2D6329-D6AF-4080-86E9-28D530B8B8D0}" dt="2024-11-26T19:05:32.601" v="65" actId="20577"/>
        <pc:sldMkLst>
          <pc:docMk/>
          <pc:sldMk cId="0" sldId="262"/>
        </pc:sldMkLst>
        <pc:spChg chg="mod">
          <ac:chgData name="Fabio Brunetto" userId="cdf54c5aaede586d" providerId="LiveId" clId="{2F2D6329-D6AF-4080-86E9-28D530B8B8D0}" dt="2024-11-26T19:05:32.601" v="65" actId="20577"/>
          <ac:spMkLst>
            <pc:docMk/>
            <pc:sldMk cId="0" sldId="262"/>
            <ac:spMk id="226" creationId="{00000000-0000-0000-0000-000000000000}"/>
          </ac:spMkLst>
        </pc:spChg>
      </pc:sldChg>
      <pc:sldChg chg="modSp mod">
        <pc:chgData name="Fabio Brunetto" userId="cdf54c5aaede586d" providerId="LiveId" clId="{2F2D6329-D6AF-4080-86E9-28D530B8B8D0}" dt="2024-11-26T19:15:15.191" v="90" actId="20577"/>
        <pc:sldMkLst>
          <pc:docMk/>
          <pc:sldMk cId="0" sldId="275"/>
        </pc:sldMkLst>
        <pc:spChg chg="mod">
          <ac:chgData name="Fabio Brunetto" userId="cdf54c5aaede586d" providerId="LiveId" clId="{2F2D6329-D6AF-4080-86E9-28D530B8B8D0}" dt="2024-11-26T19:15:15.191" v="90" actId="20577"/>
          <ac:spMkLst>
            <pc:docMk/>
            <pc:sldMk cId="0" sldId="275"/>
            <ac:spMk id="37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12d93c6c32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g312d93c6c32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14ca0675eb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g314ca0675eb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15e926c55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g315e926c55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14ca0675e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g314ca0675e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14ca0675eb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g314ca0675eb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14ca0675eb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g314ca0675eb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14ca0675eb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Google Shape;352;g314ca0675eb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150a52e7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g3150a52e7b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164a82dc52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g3164a82dc52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14ca0675eb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g314ca0675eb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82f88e466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282f88e466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14ca0675eb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g314ca0675eb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14ca0675eb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g314ca0675eb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15e926c5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g315e926c5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15e926c55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6" name="Google Shape;416;g315e926c55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15e926c55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g315e926c555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15e926c555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1" name="Google Shape;441;g315e926c555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15e926c555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1" name="Google Shape;451;g315e926c555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15ecd83f2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5" name="Google Shape;465;g315ecd83f26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164a82dc5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g3164a82dc5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15ecd83f2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0" name="Google Shape;490;g315ecd83f2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14ca0675e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314ca0675e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164a82dc5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6" name="Google Shape;506;g3164a82dc5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15e926c55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g315e926c55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00387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15ecd83f26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g315ecd83f26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28573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164a82dc5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6" name="Google Shape;516;g3164a82dc5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d5eca72177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5" name="Google Shape;535;g2d5eca72177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164a82dc52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2" name="Google Shape;562;g3164a82dc52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d5eca7217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1" name="Google Shape;571;g2d5eca7217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d5eca72177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6" name="Google Shape;586;g2d5eca72177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d5eca72177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7" name="Google Shape;597;g2d5eca72177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d5eca72177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8" name="Google Shape;608;g2d5eca72177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14ca0675eb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g314ca0675eb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14ca0675e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g314ca0675e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14ca0675eb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314ca0675eb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0866ea0e1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30866ea0e1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5035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0866ea0e1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g30866ea0e1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2681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11dbe433f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g311dbe433f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2625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bg>
      <p:bgPr>
        <a:noFill/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/>
          <p:nvPr/>
        </p:nvSpPr>
        <p:spPr>
          <a:xfrm rot="10800000">
            <a:off x="1404025" y="25489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4E6E9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9"/>
          <p:cNvSpPr/>
          <p:nvPr/>
        </p:nvSpPr>
        <p:spPr>
          <a:xfrm rot="10800000" flipH="1">
            <a:off x="1404025" y="466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4E6E9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13" name="Google Shape;13;p19"/>
          <p:cNvSpPr/>
          <p:nvPr/>
        </p:nvSpPr>
        <p:spPr>
          <a:xfrm>
            <a:off x="-5850" y="232975"/>
            <a:ext cx="9155700" cy="3296400"/>
          </a:xfrm>
          <a:prstGeom prst="rect">
            <a:avLst/>
          </a:prstGeom>
          <a:solidFill>
            <a:srgbClr val="4C5C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9"/>
          <p:cNvSpPr/>
          <p:nvPr/>
        </p:nvSpPr>
        <p:spPr>
          <a:xfrm>
            <a:off x="-5850" y="3529375"/>
            <a:ext cx="9155700" cy="1352100"/>
          </a:xfrm>
          <a:prstGeom prst="rect">
            <a:avLst/>
          </a:prstGeom>
          <a:solidFill>
            <a:srgbClr val="3844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9"/>
          <p:cNvSpPr/>
          <p:nvPr/>
        </p:nvSpPr>
        <p:spPr>
          <a:xfrm>
            <a:off x="0" y="466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5E85B9">
              <a:alpha val="8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9"/>
          <p:cNvSpPr/>
          <p:nvPr/>
        </p:nvSpPr>
        <p:spPr>
          <a:xfrm flipH="1">
            <a:off x="0" y="25489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5E85B9">
              <a:alpha val="8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9"/>
          <p:cNvSpPr/>
          <p:nvPr/>
        </p:nvSpPr>
        <p:spPr>
          <a:xfrm rot="5400000">
            <a:off x="-1450150" y="1671525"/>
            <a:ext cx="4647600" cy="1747200"/>
          </a:xfrm>
          <a:prstGeom prst="triangle">
            <a:avLst>
              <a:gd name="adj" fmla="val 50126"/>
            </a:avLst>
          </a:prstGeom>
          <a:solidFill>
            <a:srgbClr val="38444A">
              <a:alpha val="5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9"/>
          <p:cNvSpPr txBox="1">
            <a:spLocks noGrp="1"/>
          </p:cNvSpPr>
          <p:nvPr>
            <p:ph type="title"/>
          </p:nvPr>
        </p:nvSpPr>
        <p:spPr>
          <a:xfrm>
            <a:off x="2532625" y="1515700"/>
            <a:ext cx="6424500" cy="8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subTitle" idx="1"/>
          </p:nvPr>
        </p:nvSpPr>
        <p:spPr>
          <a:xfrm>
            <a:off x="4713325" y="2121950"/>
            <a:ext cx="4243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subTitle" idx="2"/>
          </p:nvPr>
        </p:nvSpPr>
        <p:spPr>
          <a:xfrm>
            <a:off x="6444050" y="2503300"/>
            <a:ext cx="25131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 1 1">
  <p:cSld name="SECTION_HEADER_1_1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8"/>
          <p:cNvSpPr/>
          <p:nvPr/>
        </p:nvSpPr>
        <p:spPr>
          <a:xfrm rot="5400000">
            <a:off x="2005200" y="-1993650"/>
            <a:ext cx="5133600" cy="9130800"/>
          </a:xfrm>
          <a:prstGeom prst="rect">
            <a:avLst/>
          </a:prstGeom>
          <a:solidFill>
            <a:srgbClr val="38444A">
              <a:alpha val="4117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8"/>
          <p:cNvSpPr txBox="1">
            <a:spLocks noGrp="1"/>
          </p:cNvSpPr>
          <p:nvPr>
            <p:ph type="title"/>
          </p:nvPr>
        </p:nvSpPr>
        <p:spPr>
          <a:xfrm>
            <a:off x="539025" y="2347100"/>
            <a:ext cx="5067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90" name="Google Shape;90;p28"/>
          <p:cNvSpPr txBox="1">
            <a:spLocks noGrp="1"/>
          </p:cNvSpPr>
          <p:nvPr>
            <p:ph type="subTitle" idx="1"/>
          </p:nvPr>
        </p:nvSpPr>
        <p:spPr>
          <a:xfrm>
            <a:off x="539025" y="3575750"/>
            <a:ext cx="3828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91" name="Google Shape;91;p28"/>
          <p:cNvGrpSpPr/>
          <p:nvPr/>
        </p:nvGrpSpPr>
        <p:grpSpPr>
          <a:xfrm>
            <a:off x="684763" y="3506750"/>
            <a:ext cx="3536825" cy="69000"/>
            <a:chOff x="684763" y="3506750"/>
            <a:chExt cx="3536825" cy="69000"/>
          </a:xfrm>
        </p:grpSpPr>
        <p:sp>
          <p:nvSpPr>
            <p:cNvPr id="92" name="Google Shape;92;p28"/>
            <p:cNvSpPr/>
            <p:nvPr/>
          </p:nvSpPr>
          <p:spPr>
            <a:xfrm>
              <a:off x="1515450" y="3506750"/>
              <a:ext cx="1003800" cy="69000"/>
            </a:xfrm>
            <a:prstGeom prst="rect">
              <a:avLst/>
            </a:prstGeom>
            <a:solidFill>
              <a:srgbClr val="547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8"/>
            <p:cNvSpPr/>
            <p:nvPr/>
          </p:nvSpPr>
          <p:spPr>
            <a:xfrm>
              <a:off x="684763" y="3506750"/>
              <a:ext cx="830700" cy="690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8"/>
            <p:cNvSpPr/>
            <p:nvPr/>
          </p:nvSpPr>
          <p:spPr>
            <a:xfrm>
              <a:off x="3438288" y="3506750"/>
              <a:ext cx="783300" cy="69000"/>
            </a:xfrm>
            <a:prstGeom prst="rect">
              <a:avLst/>
            </a:prstGeom>
            <a:solidFill>
              <a:srgbClr val="648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8"/>
            <p:cNvSpPr/>
            <p:nvPr/>
          </p:nvSpPr>
          <p:spPr>
            <a:xfrm>
              <a:off x="2519144" y="3506750"/>
              <a:ext cx="918900" cy="69000"/>
            </a:xfrm>
            <a:prstGeom prst="rect">
              <a:avLst/>
            </a:prstGeom>
            <a:solidFill>
              <a:srgbClr val="5A7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" name="Google Shape;96;p28"/>
          <p:cNvSpPr txBox="1">
            <a:spLocks noGrp="1"/>
          </p:cNvSpPr>
          <p:nvPr>
            <p:ph type="subTitle" idx="2"/>
          </p:nvPr>
        </p:nvSpPr>
        <p:spPr>
          <a:xfrm>
            <a:off x="656400" y="1685100"/>
            <a:ext cx="5182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9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Arial"/>
              <a:buNone/>
              <a:defRPr>
                <a:solidFill>
                  <a:srgbClr val="4E6F9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Arial"/>
              <a:buNone/>
              <a:defRPr>
                <a:solidFill>
                  <a:srgbClr val="4E6F9B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Arial"/>
              <a:buNone/>
              <a:defRPr>
                <a:solidFill>
                  <a:srgbClr val="4E6F9B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Arial"/>
              <a:buNone/>
              <a:defRPr>
                <a:solidFill>
                  <a:srgbClr val="4E6F9B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Arial"/>
              <a:buNone/>
              <a:defRPr>
                <a:solidFill>
                  <a:srgbClr val="4E6F9B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Arial"/>
              <a:buNone/>
              <a:defRPr>
                <a:solidFill>
                  <a:srgbClr val="4E6F9B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Arial"/>
              <a:buNone/>
              <a:defRPr>
                <a:solidFill>
                  <a:srgbClr val="4E6F9B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Arial"/>
              <a:buNone/>
              <a:defRPr>
                <a:solidFill>
                  <a:srgbClr val="4E6F9B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Arial"/>
              <a:buNone/>
              <a:defRPr>
                <a:solidFill>
                  <a:srgbClr val="4E6F9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9"/>
          <p:cNvSpPr txBox="1">
            <a:spLocks noGrp="1"/>
          </p:cNvSpPr>
          <p:nvPr>
            <p:ph type="body" idx="1"/>
          </p:nvPr>
        </p:nvSpPr>
        <p:spPr>
          <a:xfrm>
            <a:off x="370475" y="1348400"/>
            <a:ext cx="8460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grpSp>
        <p:nvGrpSpPr>
          <p:cNvPr id="101" name="Google Shape;101;p29"/>
          <p:cNvGrpSpPr/>
          <p:nvPr/>
        </p:nvGrpSpPr>
        <p:grpSpPr>
          <a:xfrm rot="-5400000">
            <a:off x="-47651" y="696877"/>
            <a:ext cx="649715" cy="69000"/>
            <a:chOff x="684763" y="3506750"/>
            <a:chExt cx="3536825" cy="69000"/>
          </a:xfrm>
        </p:grpSpPr>
        <p:sp>
          <p:nvSpPr>
            <p:cNvPr id="102" name="Google Shape;102;p29"/>
            <p:cNvSpPr/>
            <p:nvPr/>
          </p:nvSpPr>
          <p:spPr>
            <a:xfrm>
              <a:off x="1515450" y="3506750"/>
              <a:ext cx="1003800" cy="69000"/>
            </a:xfrm>
            <a:prstGeom prst="rect">
              <a:avLst/>
            </a:prstGeom>
            <a:solidFill>
              <a:srgbClr val="547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9"/>
            <p:cNvSpPr/>
            <p:nvPr/>
          </p:nvSpPr>
          <p:spPr>
            <a:xfrm>
              <a:off x="684763" y="3506750"/>
              <a:ext cx="830700" cy="690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9"/>
            <p:cNvSpPr/>
            <p:nvPr/>
          </p:nvSpPr>
          <p:spPr>
            <a:xfrm>
              <a:off x="3438288" y="3506750"/>
              <a:ext cx="783300" cy="69000"/>
            </a:xfrm>
            <a:prstGeom prst="rect">
              <a:avLst/>
            </a:prstGeom>
            <a:solidFill>
              <a:srgbClr val="648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9"/>
            <p:cNvSpPr/>
            <p:nvPr/>
          </p:nvSpPr>
          <p:spPr>
            <a:xfrm>
              <a:off x="2519144" y="3506750"/>
              <a:ext cx="918900" cy="69000"/>
            </a:xfrm>
            <a:prstGeom prst="rect">
              <a:avLst/>
            </a:prstGeom>
            <a:solidFill>
              <a:srgbClr val="5A7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" name="Google Shape;106;p29"/>
          <p:cNvSpPr txBox="1">
            <a:spLocks noGrp="1"/>
          </p:cNvSpPr>
          <p:nvPr>
            <p:ph type="subTitle" idx="2"/>
          </p:nvPr>
        </p:nvSpPr>
        <p:spPr>
          <a:xfrm>
            <a:off x="370483" y="941525"/>
            <a:ext cx="846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0" name="Google Shape;110;p3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1" name="Google Shape;11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7" name="Google Shape;117;p3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8" name="Google Shape;118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1" name="Google Shape;121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5" name="Google Shape;125;p3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6" name="Google Shape;126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30" name="Google Shape;130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3" name="Google Shape;133;p3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Arial"/>
              <a:buNone/>
              <a:defRPr>
                <a:solidFill>
                  <a:srgbClr val="4E6F9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Arial"/>
              <a:buNone/>
              <a:defRPr>
                <a:solidFill>
                  <a:srgbClr val="4E6F9B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Arial"/>
              <a:buNone/>
              <a:defRPr>
                <a:solidFill>
                  <a:srgbClr val="4E6F9B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Arial"/>
              <a:buNone/>
              <a:defRPr>
                <a:solidFill>
                  <a:srgbClr val="4E6F9B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Arial"/>
              <a:buNone/>
              <a:defRPr>
                <a:solidFill>
                  <a:srgbClr val="4E6F9B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Arial"/>
              <a:buNone/>
              <a:defRPr>
                <a:solidFill>
                  <a:srgbClr val="4E6F9B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Arial"/>
              <a:buNone/>
              <a:defRPr>
                <a:solidFill>
                  <a:srgbClr val="4E6F9B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Arial"/>
              <a:buNone/>
              <a:defRPr>
                <a:solidFill>
                  <a:srgbClr val="4E6F9B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Arial"/>
              <a:buNone/>
              <a:defRPr>
                <a:solidFill>
                  <a:srgbClr val="4E6F9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body" idx="1"/>
          </p:nvPr>
        </p:nvSpPr>
        <p:spPr>
          <a:xfrm>
            <a:off x="370475" y="1348400"/>
            <a:ext cx="3891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grpSp>
        <p:nvGrpSpPr>
          <p:cNvPr id="25" name="Google Shape;25;p20"/>
          <p:cNvGrpSpPr/>
          <p:nvPr/>
        </p:nvGrpSpPr>
        <p:grpSpPr>
          <a:xfrm rot="-5400000">
            <a:off x="-47651" y="696877"/>
            <a:ext cx="649715" cy="69000"/>
            <a:chOff x="684763" y="3506750"/>
            <a:chExt cx="3536825" cy="69000"/>
          </a:xfrm>
        </p:grpSpPr>
        <p:sp>
          <p:nvSpPr>
            <p:cNvPr id="26" name="Google Shape;26;p20"/>
            <p:cNvSpPr/>
            <p:nvPr/>
          </p:nvSpPr>
          <p:spPr>
            <a:xfrm>
              <a:off x="1515450" y="3506750"/>
              <a:ext cx="1003800" cy="69000"/>
            </a:xfrm>
            <a:prstGeom prst="rect">
              <a:avLst/>
            </a:prstGeom>
            <a:solidFill>
              <a:srgbClr val="547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0"/>
            <p:cNvSpPr/>
            <p:nvPr/>
          </p:nvSpPr>
          <p:spPr>
            <a:xfrm>
              <a:off x="684763" y="3506750"/>
              <a:ext cx="830700" cy="690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0"/>
            <p:cNvSpPr/>
            <p:nvPr/>
          </p:nvSpPr>
          <p:spPr>
            <a:xfrm>
              <a:off x="3438288" y="3506750"/>
              <a:ext cx="783300" cy="69000"/>
            </a:xfrm>
            <a:prstGeom prst="rect">
              <a:avLst/>
            </a:prstGeom>
            <a:solidFill>
              <a:srgbClr val="648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0"/>
            <p:cNvSpPr/>
            <p:nvPr/>
          </p:nvSpPr>
          <p:spPr>
            <a:xfrm>
              <a:off x="2519144" y="3506750"/>
              <a:ext cx="918900" cy="69000"/>
            </a:xfrm>
            <a:prstGeom prst="rect">
              <a:avLst/>
            </a:prstGeom>
            <a:solidFill>
              <a:srgbClr val="5A7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" name="Google Shape;30;p20"/>
          <p:cNvSpPr txBox="1">
            <a:spLocks noGrp="1"/>
          </p:cNvSpPr>
          <p:nvPr>
            <p:ph type="subTitle" idx="2"/>
          </p:nvPr>
        </p:nvSpPr>
        <p:spPr>
          <a:xfrm>
            <a:off x="370483" y="941525"/>
            <a:ext cx="846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body" idx="3"/>
          </p:nvPr>
        </p:nvSpPr>
        <p:spPr>
          <a:xfrm>
            <a:off x="4581150" y="1348400"/>
            <a:ext cx="3891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3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139" name="Google Shape;139;p38"/>
          <p:cNvSpPr/>
          <p:nvPr/>
        </p:nvSpPr>
        <p:spPr>
          <a:xfrm rot="8689208">
            <a:off x="3770214" y="396706"/>
            <a:ext cx="3328328" cy="571147"/>
          </a:xfrm>
          <a:prstGeom prst="parallelogram">
            <a:avLst>
              <a:gd name="adj" fmla="val 7021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38"/>
          <p:cNvSpPr/>
          <p:nvPr/>
        </p:nvSpPr>
        <p:spPr>
          <a:xfrm rot="8689207">
            <a:off x="2896399" y="820595"/>
            <a:ext cx="6221346" cy="571147"/>
          </a:xfrm>
          <a:prstGeom prst="parallelogram">
            <a:avLst>
              <a:gd name="adj" fmla="val 7021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8"/>
          <p:cNvSpPr/>
          <p:nvPr/>
        </p:nvSpPr>
        <p:spPr>
          <a:xfrm rot="8689207">
            <a:off x="4439449" y="582395"/>
            <a:ext cx="6221346" cy="571147"/>
          </a:xfrm>
          <a:prstGeom prst="parallelogram">
            <a:avLst>
              <a:gd name="adj" fmla="val 7021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38"/>
          <p:cNvSpPr/>
          <p:nvPr/>
        </p:nvSpPr>
        <p:spPr>
          <a:xfrm rot="8689207">
            <a:off x="4039399" y="1740020"/>
            <a:ext cx="6221346" cy="571147"/>
          </a:xfrm>
          <a:prstGeom prst="parallelogram">
            <a:avLst>
              <a:gd name="adj" fmla="val 7021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38"/>
          <p:cNvSpPr/>
          <p:nvPr/>
        </p:nvSpPr>
        <p:spPr>
          <a:xfrm rot="8689207">
            <a:off x="5296699" y="1725395"/>
            <a:ext cx="6221346" cy="571147"/>
          </a:xfrm>
          <a:prstGeom prst="parallelogram">
            <a:avLst>
              <a:gd name="adj" fmla="val 7021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38"/>
          <p:cNvSpPr/>
          <p:nvPr/>
        </p:nvSpPr>
        <p:spPr>
          <a:xfrm rot="8689208">
            <a:off x="7370664" y="2168356"/>
            <a:ext cx="3328328" cy="571147"/>
          </a:xfrm>
          <a:prstGeom prst="parallelogram">
            <a:avLst>
              <a:gd name="adj" fmla="val 7021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38"/>
          <p:cNvSpPr/>
          <p:nvPr/>
        </p:nvSpPr>
        <p:spPr>
          <a:xfrm rot="8778896" flipH="1">
            <a:off x="3036819" y="524026"/>
            <a:ext cx="4759411" cy="68145"/>
          </a:xfrm>
          <a:prstGeom prst="rect">
            <a:avLst/>
          </a:prstGeom>
          <a:solidFill>
            <a:srgbClr val="4E6E9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38"/>
          <p:cNvSpPr/>
          <p:nvPr/>
        </p:nvSpPr>
        <p:spPr>
          <a:xfrm rot="8778896" flipH="1">
            <a:off x="2580369" y="-790424"/>
            <a:ext cx="4759411" cy="68145"/>
          </a:xfrm>
          <a:prstGeom prst="rect">
            <a:avLst/>
          </a:prstGeom>
          <a:solidFill>
            <a:srgbClr val="4E6E9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8"/>
          <p:cNvSpPr/>
          <p:nvPr/>
        </p:nvSpPr>
        <p:spPr>
          <a:xfrm rot="8778896" flipH="1">
            <a:off x="5075169" y="1749501"/>
            <a:ext cx="4759411" cy="68145"/>
          </a:xfrm>
          <a:prstGeom prst="rect">
            <a:avLst/>
          </a:prstGeom>
          <a:solidFill>
            <a:srgbClr val="4E6E9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38"/>
          <p:cNvSpPr/>
          <p:nvPr/>
        </p:nvSpPr>
        <p:spPr>
          <a:xfrm rot="8778896" flipH="1">
            <a:off x="5608569" y="2981476"/>
            <a:ext cx="4759411" cy="68145"/>
          </a:xfrm>
          <a:prstGeom prst="rect">
            <a:avLst/>
          </a:prstGeom>
          <a:solidFill>
            <a:srgbClr val="4E6E9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8"/>
          <p:cNvSpPr txBox="1">
            <a:spLocks noGrp="1"/>
          </p:cNvSpPr>
          <p:nvPr>
            <p:ph type="title"/>
          </p:nvPr>
        </p:nvSpPr>
        <p:spPr>
          <a:xfrm>
            <a:off x="254133" y="3471700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Arial"/>
              <a:buNone/>
              <a:defRPr>
                <a:solidFill>
                  <a:srgbClr val="4E6F9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Arial"/>
              <a:buNone/>
              <a:defRPr>
                <a:solidFill>
                  <a:srgbClr val="4E6F9B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Arial"/>
              <a:buNone/>
              <a:defRPr>
                <a:solidFill>
                  <a:srgbClr val="4E6F9B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Arial"/>
              <a:buNone/>
              <a:defRPr>
                <a:solidFill>
                  <a:srgbClr val="4E6F9B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Arial"/>
              <a:buNone/>
              <a:defRPr>
                <a:solidFill>
                  <a:srgbClr val="4E6F9B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Arial"/>
              <a:buNone/>
              <a:defRPr>
                <a:solidFill>
                  <a:srgbClr val="4E6F9B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Arial"/>
              <a:buNone/>
              <a:defRPr>
                <a:solidFill>
                  <a:srgbClr val="4E6F9B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Arial"/>
              <a:buNone/>
              <a:defRPr>
                <a:solidFill>
                  <a:srgbClr val="4E6F9B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Arial"/>
              <a:buNone/>
              <a:defRPr>
                <a:solidFill>
                  <a:srgbClr val="4E6F9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50" name="Google Shape;150;p38"/>
          <p:cNvGrpSpPr/>
          <p:nvPr/>
        </p:nvGrpSpPr>
        <p:grpSpPr>
          <a:xfrm rot="-5400000">
            <a:off x="-164001" y="3723552"/>
            <a:ext cx="649715" cy="69000"/>
            <a:chOff x="684763" y="3506750"/>
            <a:chExt cx="3536825" cy="69000"/>
          </a:xfrm>
        </p:grpSpPr>
        <p:sp>
          <p:nvSpPr>
            <p:cNvPr id="151" name="Google Shape;151;p38"/>
            <p:cNvSpPr/>
            <p:nvPr/>
          </p:nvSpPr>
          <p:spPr>
            <a:xfrm>
              <a:off x="1515450" y="3506750"/>
              <a:ext cx="1003800" cy="69000"/>
            </a:xfrm>
            <a:prstGeom prst="rect">
              <a:avLst/>
            </a:prstGeom>
            <a:solidFill>
              <a:srgbClr val="547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38"/>
            <p:cNvSpPr/>
            <p:nvPr/>
          </p:nvSpPr>
          <p:spPr>
            <a:xfrm>
              <a:off x="684763" y="3506750"/>
              <a:ext cx="830700" cy="690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38"/>
            <p:cNvSpPr/>
            <p:nvPr/>
          </p:nvSpPr>
          <p:spPr>
            <a:xfrm>
              <a:off x="3438288" y="3506750"/>
              <a:ext cx="783300" cy="69000"/>
            </a:xfrm>
            <a:prstGeom prst="rect">
              <a:avLst/>
            </a:prstGeom>
            <a:solidFill>
              <a:srgbClr val="648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38"/>
            <p:cNvSpPr/>
            <p:nvPr/>
          </p:nvSpPr>
          <p:spPr>
            <a:xfrm>
              <a:off x="2519144" y="3506750"/>
              <a:ext cx="918900" cy="69000"/>
            </a:xfrm>
            <a:prstGeom prst="rect">
              <a:avLst/>
            </a:prstGeom>
            <a:solidFill>
              <a:srgbClr val="5A7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" name="Google Shape;155;p38"/>
          <p:cNvSpPr txBox="1">
            <a:spLocks noGrp="1"/>
          </p:cNvSpPr>
          <p:nvPr>
            <p:ph type="subTitle" idx="1"/>
          </p:nvPr>
        </p:nvSpPr>
        <p:spPr>
          <a:xfrm>
            <a:off x="254133" y="3968200"/>
            <a:ext cx="846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 Descriptions">
  <p:cSld name="BLANK_2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158" name="Google Shape;158;p39"/>
          <p:cNvSpPr txBox="1">
            <a:spLocks noGrp="1"/>
          </p:cNvSpPr>
          <p:nvPr>
            <p:ph type="title"/>
          </p:nvPr>
        </p:nvSpPr>
        <p:spPr>
          <a:xfrm>
            <a:off x="391150" y="264025"/>
            <a:ext cx="4058100" cy="10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" name="Google Shape;159;p39"/>
          <p:cNvSpPr txBox="1">
            <a:spLocks noGrp="1"/>
          </p:cNvSpPr>
          <p:nvPr>
            <p:ph type="body" idx="1"/>
          </p:nvPr>
        </p:nvSpPr>
        <p:spPr>
          <a:xfrm>
            <a:off x="547600" y="1388425"/>
            <a:ext cx="3598500" cy="36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ides">
  <p:cSld name="BLANK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162" name="Google Shape;162;p40"/>
          <p:cNvSpPr/>
          <p:nvPr/>
        </p:nvSpPr>
        <p:spPr>
          <a:xfrm>
            <a:off x="0" y="0"/>
            <a:ext cx="3778500" cy="5143500"/>
          </a:xfrm>
          <a:prstGeom prst="rect">
            <a:avLst/>
          </a:prstGeom>
          <a:solidFill>
            <a:srgbClr val="79B29D">
              <a:alpha val="8705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40"/>
          <p:cNvSpPr txBox="1">
            <a:spLocks noGrp="1"/>
          </p:cNvSpPr>
          <p:nvPr>
            <p:ph type="title"/>
          </p:nvPr>
        </p:nvSpPr>
        <p:spPr>
          <a:xfrm>
            <a:off x="370625" y="687000"/>
            <a:ext cx="3588600" cy="17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ides 2">
  <p:cSld name="BLANK_1_2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166" name="Google Shape;166;p41"/>
          <p:cNvSpPr/>
          <p:nvPr/>
        </p:nvSpPr>
        <p:spPr>
          <a:xfrm>
            <a:off x="4537225" y="0"/>
            <a:ext cx="4606800" cy="5143500"/>
          </a:xfrm>
          <a:prstGeom prst="rect">
            <a:avLst/>
          </a:prstGeom>
          <a:solidFill>
            <a:srgbClr val="5E85B9">
              <a:alpha val="8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41"/>
          <p:cNvSpPr txBox="1">
            <a:spLocks noGrp="1"/>
          </p:cNvSpPr>
          <p:nvPr>
            <p:ph type="subTitle" idx="1"/>
          </p:nvPr>
        </p:nvSpPr>
        <p:spPr>
          <a:xfrm>
            <a:off x="752950" y="3500700"/>
            <a:ext cx="3109500" cy="11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5E85B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41"/>
          <p:cNvSpPr txBox="1">
            <a:spLocks noGrp="1"/>
          </p:cNvSpPr>
          <p:nvPr>
            <p:ph type="subTitle" idx="2"/>
          </p:nvPr>
        </p:nvSpPr>
        <p:spPr>
          <a:xfrm>
            <a:off x="5285875" y="3500700"/>
            <a:ext cx="3109500" cy="11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ides 1">
  <p:cSld name="BLANK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171" name="Google Shape;171;p42"/>
          <p:cNvSpPr/>
          <p:nvPr/>
        </p:nvSpPr>
        <p:spPr>
          <a:xfrm>
            <a:off x="4537225" y="0"/>
            <a:ext cx="4606800" cy="5143500"/>
          </a:xfrm>
          <a:prstGeom prst="rect">
            <a:avLst/>
          </a:prstGeom>
          <a:solidFill>
            <a:srgbClr val="79B29D">
              <a:alpha val="8705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42"/>
          <p:cNvSpPr txBox="1">
            <a:spLocks noGrp="1"/>
          </p:cNvSpPr>
          <p:nvPr>
            <p:ph type="subTitle" idx="1"/>
          </p:nvPr>
        </p:nvSpPr>
        <p:spPr>
          <a:xfrm>
            <a:off x="752950" y="3500700"/>
            <a:ext cx="3109500" cy="11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79B29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42"/>
          <p:cNvSpPr txBox="1">
            <a:spLocks noGrp="1"/>
          </p:cNvSpPr>
          <p:nvPr>
            <p:ph type="subTitle" idx="2"/>
          </p:nvPr>
        </p:nvSpPr>
        <p:spPr>
          <a:xfrm>
            <a:off x="5285875" y="3500700"/>
            <a:ext cx="3109500" cy="11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ides 3">
  <p:cSld name="BLANK_1_3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34" name="Google Shape;34;p21"/>
          <p:cNvSpPr/>
          <p:nvPr/>
        </p:nvSpPr>
        <p:spPr>
          <a:xfrm>
            <a:off x="0" y="0"/>
            <a:ext cx="3778500" cy="5143500"/>
          </a:xfrm>
          <a:prstGeom prst="rect">
            <a:avLst/>
          </a:prstGeom>
          <a:solidFill>
            <a:srgbClr val="5E85B9">
              <a:alpha val="8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21"/>
          <p:cNvSpPr txBox="1">
            <a:spLocks noGrp="1"/>
          </p:cNvSpPr>
          <p:nvPr>
            <p:ph type="title"/>
          </p:nvPr>
        </p:nvSpPr>
        <p:spPr>
          <a:xfrm>
            <a:off x="370625" y="687000"/>
            <a:ext cx="3588600" cy="17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1"/>
          <p:cNvSpPr txBox="1">
            <a:spLocks noGrp="1"/>
          </p:cNvSpPr>
          <p:nvPr>
            <p:ph type="subTitle" idx="1"/>
          </p:nvPr>
        </p:nvSpPr>
        <p:spPr>
          <a:xfrm>
            <a:off x="533325" y="3001125"/>
            <a:ext cx="3082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noFill/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3"/>
          <p:cNvSpPr/>
          <p:nvPr/>
        </p:nvSpPr>
        <p:spPr>
          <a:xfrm rot="10800000">
            <a:off x="1404025" y="25489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79B29D">
              <a:alpha val="8705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3"/>
          <p:cNvSpPr/>
          <p:nvPr/>
        </p:nvSpPr>
        <p:spPr>
          <a:xfrm rot="10800000" flipH="1">
            <a:off x="1404025" y="466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79B29D">
              <a:alpha val="8705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45" name="Google Shape;45;p23"/>
          <p:cNvSpPr/>
          <p:nvPr/>
        </p:nvSpPr>
        <p:spPr>
          <a:xfrm>
            <a:off x="-5850" y="232975"/>
            <a:ext cx="9155700" cy="3296400"/>
          </a:xfrm>
          <a:prstGeom prst="rect">
            <a:avLst/>
          </a:prstGeom>
          <a:solidFill>
            <a:srgbClr val="4C5C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3"/>
          <p:cNvSpPr/>
          <p:nvPr/>
        </p:nvSpPr>
        <p:spPr>
          <a:xfrm>
            <a:off x="-5850" y="3529375"/>
            <a:ext cx="9155700" cy="1352100"/>
          </a:xfrm>
          <a:prstGeom prst="rect">
            <a:avLst/>
          </a:prstGeom>
          <a:solidFill>
            <a:srgbClr val="3844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23"/>
          <p:cNvSpPr/>
          <p:nvPr/>
        </p:nvSpPr>
        <p:spPr>
          <a:xfrm>
            <a:off x="0" y="466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87C5AE">
              <a:alpha val="8705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3"/>
          <p:cNvSpPr/>
          <p:nvPr/>
        </p:nvSpPr>
        <p:spPr>
          <a:xfrm flipH="1">
            <a:off x="0" y="25489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87C5AE">
              <a:alpha val="8705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3"/>
          <p:cNvSpPr/>
          <p:nvPr/>
        </p:nvSpPr>
        <p:spPr>
          <a:xfrm rot="5400000">
            <a:off x="-1450150" y="1671525"/>
            <a:ext cx="4647600" cy="1747200"/>
          </a:xfrm>
          <a:prstGeom prst="triangle">
            <a:avLst>
              <a:gd name="adj" fmla="val 50126"/>
            </a:avLst>
          </a:prstGeom>
          <a:solidFill>
            <a:srgbClr val="38444A">
              <a:alpha val="5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3"/>
          <p:cNvSpPr txBox="1">
            <a:spLocks noGrp="1"/>
          </p:cNvSpPr>
          <p:nvPr>
            <p:ph type="title"/>
          </p:nvPr>
        </p:nvSpPr>
        <p:spPr>
          <a:xfrm>
            <a:off x="2532625" y="1515700"/>
            <a:ext cx="6424500" cy="8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3"/>
          <p:cNvSpPr txBox="1">
            <a:spLocks noGrp="1"/>
          </p:cNvSpPr>
          <p:nvPr>
            <p:ph type="subTitle" idx="1"/>
          </p:nvPr>
        </p:nvSpPr>
        <p:spPr>
          <a:xfrm>
            <a:off x="4713325" y="2121950"/>
            <a:ext cx="4243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87C5A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87C5AE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87C5AE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87C5AE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87C5AE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87C5AE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87C5AE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87C5AE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87C5A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subTitle" idx="2"/>
          </p:nvPr>
        </p:nvSpPr>
        <p:spPr>
          <a:xfrm>
            <a:off x="6444050" y="2503300"/>
            <a:ext cx="25131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 1">
  <p:cSld name="TITLE_1_1_1">
    <p:bg>
      <p:bgPr>
        <a:noFill/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4"/>
          <p:cNvSpPr/>
          <p:nvPr/>
        </p:nvSpPr>
        <p:spPr>
          <a:xfrm rot="10800000" flipH="1">
            <a:off x="1404025" y="466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4E6E9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56" name="Google Shape;56;p24"/>
          <p:cNvSpPr/>
          <p:nvPr/>
        </p:nvSpPr>
        <p:spPr>
          <a:xfrm>
            <a:off x="-5850" y="232975"/>
            <a:ext cx="9155700" cy="3296400"/>
          </a:xfrm>
          <a:prstGeom prst="rect">
            <a:avLst/>
          </a:prstGeom>
          <a:solidFill>
            <a:srgbClr val="4C5C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4"/>
          <p:cNvSpPr/>
          <p:nvPr/>
        </p:nvSpPr>
        <p:spPr>
          <a:xfrm>
            <a:off x="0" y="466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5E85B9">
              <a:alpha val="8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24"/>
          <p:cNvSpPr txBox="1">
            <a:spLocks noGrp="1"/>
          </p:cNvSpPr>
          <p:nvPr>
            <p:ph type="title"/>
          </p:nvPr>
        </p:nvSpPr>
        <p:spPr>
          <a:xfrm>
            <a:off x="2608825" y="753700"/>
            <a:ext cx="6424500" cy="8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4"/>
          <p:cNvSpPr txBox="1">
            <a:spLocks noGrp="1"/>
          </p:cNvSpPr>
          <p:nvPr>
            <p:ph type="subTitle" idx="1"/>
          </p:nvPr>
        </p:nvSpPr>
        <p:spPr>
          <a:xfrm>
            <a:off x="4789525" y="1359950"/>
            <a:ext cx="4243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subTitle" idx="2"/>
          </p:nvPr>
        </p:nvSpPr>
        <p:spPr>
          <a:xfrm>
            <a:off x="6520250" y="1741300"/>
            <a:ext cx="25131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4"/>
          <p:cNvSpPr/>
          <p:nvPr/>
        </p:nvSpPr>
        <p:spPr>
          <a:xfrm flipH="1">
            <a:off x="0" y="2548900"/>
            <a:ext cx="3121800" cy="1443900"/>
          </a:xfrm>
          <a:prstGeom prst="parallelogram">
            <a:avLst>
              <a:gd name="adj" fmla="val 96329"/>
            </a:avLst>
          </a:prstGeom>
          <a:solidFill>
            <a:srgbClr val="5E85B9">
              <a:alpha val="8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4"/>
          <p:cNvSpPr/>
          <p:nvPr/>
        </p:nvSpPr>
        <p:spPr>
          <a:xfrm rot="5400000">
            <a:off x="-790900" y="1012275"/>
            <a:ext cx="3329100" cy="1747200"/>
          </a:xfrm>
          <a:prstGeom prst="triangle">
            <a:avLst>
              <a:gd name="adj" fmla="val 69864"/>
            </a:avLst>
          </a:prstGeom>
          <a:solidFill>
            <a:srgbClr val="38444A">
              <a:alpha val="5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5" name="Google Shape;6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6"/>
          <p:cNvSpPr/>
          <p:nvPr/>
        </p:nvSpPr>
        <p:spPr>
          <a:xfrm>
            <a:off x="7119100" y="0"/>
            <a:ext cx="2025000" cy="5143500"/>
          </a:xfrm>
          <a:prstGeom prst="rect">
            <a:avLst/>
          </a:prstGeom>
          <a:solidFill>
            <a:srgbClr val="85C4AC">
              <a:alpha val="8705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6"/>
          <p:cNvSpPr/>
          <p:nvPr/>
        </p:nvSpPr>
        <p:spPr>
          <a:xfrm>
            <a:off x="0" y="0"/>
            <a:ext cx="2147700" cy="5143500"/>
          </a:xfrm>
          <a:prstGeom prst="rect">
            <a:avLst/>
          </a:prstGeom>
          <a:solidFill>
            <a:srgbClr val="689986">
              <a:alpha val="8705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6"/>
          <p:cNvSpPr/>
          <p:nvPr/>
        </p:nvSpPr>
        <p:spPr>
          <a:xfrm>
            <a:off x="2147700" y="0"/>
            <a:ext cx="2595000" cy="5143500"/>
          </a:xfrm>
          <a:prstGeom prst="rect">
            <a:avLst/>
          </a:prstGeom>
          <a:solidFill>
            <a:srgbClr val="74AB96">
              <a:alpha val="8705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6"/>
          <p:cNvSpPr/>
          <p:nvPr/>
        </p:nvSpPr>
        <p:spPr>
          <a:xfrm>
            <a:off x="4727500" y="0"/>
            <a:ext cx="2391600" cy="5143500"/>
          </a:xfrm>
          <a:prstGeom prst="rect">
            <a:avLst/>
          </a:prstGeom>
          <a:solidFill>
            <a:srgbClr val="7CB8A1">
              <a:alpha val="8705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6"/>
          <p:cNvSpPr/>
          <p:nvPr/>
        </p:nvSpPr>
        <p:spPr>
          <a:xfrm rot="5400000">
            <a:off x="2035125" y="-107150"/>
            <a:ext cx="2393100" cy="6463200"/>
          </a:xfrm>
          <a:prstGeom prst="rect">
            <a:avLst/>
          </a:prstGeom>
          <a:solidFill>
            <a:srgbClr val="38444A">
              <a:alpha val="5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6"/>
          <p:cNvSpPr/>
          <p:nvPr/>
        </p:nvSpPr>
        <p:spPr>
          <a:xfrm rot="5400000">
            <a:off x="5612775" y="2783050"/>
            <a:ext cx="2383800" cy="682800"/>
          </a:xfrm>
          <a:prstGeom prst="triangle">
            <a:avLst>
              <a:gd name="adj" fmla="val 50126"/>
            </a:avLst>
          </a:prstGeom>
          <a:solidFill>
            <a:srgbClr val="38444A">
              <a:alpha val="5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6"/>
          <p:cNvSpPr txBox="1">
            <a:spLocks noGrp="1"/>
          </p:cNvSpPr>
          <p:nvPr>
            <p:ph type="title"/>
          </p:nvPr>
        </p:nvSpPr>
        <p:spPr>
          <a:xfrm>
            <a:off x="539025" y="2499500"/>
            <a:ext cx="5067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75" name="Google Shape;75;p26"/>
          <p:cNvSpPr txBox="1">
            <a:spLocks noGrp="1"/>
          </p:cNvSpPr>
          <p:nvPr>
            <p:ph type="subTitle" idx="1"/>
          </p:nvPr>
        </p:nvSpPr>
        <p:spPr>
          <a:xfrm>
            <a:off x="539025" y="3575750"/>
            <a:ext cx="3828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 1">
  <p:cSld name="SECTION_HEADER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7"/>
          <p:cNvSpPr/>
          <p:nvPr/>
        </p:nvSpPr>
        <p:spPr>
          <a:xfrm>
            <a:off x="2147700" y="0"/>
            <a:ext cx="2595000" cy="5143500"/>
          </a:xfrm>
          <a:prstGeom prst="rect">
            <a:avLst/>
          </a:prstGeom>
          <a:solidFill>
            <a:srgbClr val="5477A7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7"/>
          <p:cNvSpPr/>
          <p:nvPr/>
        </p:nvSpPr>
        <p:spPr>
          <a:xfrm>
            <a:off x="0" y="0"/>
            <a:ext cx="2147700" cy="5143500"/>
          </a:xfrm>
          <a:prstGeom prst="rect">
            <a:avLst/>
          </a:prstGeom>
          <a:solidFill>
            <a:srgbClr val="4E6E9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7"/>
          <p:cNvSpPr/>
          <p:nvPr/>
        </p:nvSpPr>
        <p:spPr>
          <a:xfrm>
            <a:off x="7119100" y="0"/>
            <a:ext cx="2025000" cy="5143500"/>
          </a:xfrm>
          <a:prstGeom prst="rect">
            <a:avLst/>
          </a:prstGeom>
          <a:solidFill>
            <a:srgbClr val="648DC6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7"/>
          <p:cNvSpPr/>
          <p:nvPr/>
        </p:nvSpPr>
        <p:spPr>
          <a:xfrm>
            <a:off x="4742700" y="0"/>
            <a:ext cx="2376300" cy="5143500"/>
          </a:xfrm>
          <a:prstGeom prst="rect">
            <a:avLst/>
          </a:prstGeom>
          <a:solidFill>
            <a:srgbClr val="5A7FB3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7"/>
          <p:cNvSpPr/>
          <p:nvPr/>
        </p:nvSpPr>
        <p:spPr>
          <a:xfrm rot="5400000">
            <a:off x="2035125" y="-107150"/>
            <a:ext cx="2393100" cy="6463200"/>
          </a:xfrm>
          <a:prstGeom prst="rect">
            <a:avLst/>
          </a:prstGeom>
          <a:solidFill>
            <a:srgbClr val="38444A">
              <a:alpha val="5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7"/>
          <p:cNvSpPr txBox="1">
            <a:spLocks noGrp="1"/>
          </p:cNvSpPr>
          <p:nvPr>
            <p:ph type="title"/>
          </p:nvPr>
        </p:nvSpPr>
        <p:spPr>
          <a:xfrm>
            <a:off x="539025" y="2499500"/>
            <a:ext cx="5067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84" name="Google Shape;84;p27"/>
          <p:cNvSpPr txBox="1">
            <a:spLocks noGrp="1"/>
          </p:cNvSpPr>
          <p:nvPr>
            <p:ph type="subTitle" idx="1"/>
          </p:nvPr>
        </p:nvSpPr>
        <p:spPr>
          <a:xfrm>
            <a:off x="539025" y="3575750"/>
            <a:ext cx="3828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27"/>
          <p:cNvSpPr/>
          <p:nvPr/>
        </p:nvSpPr>
        <p:spPr>
          <a:xfrm rot="5400000">
            <a:off x="5612775" y="2783050"/>
            <a:ext cx="2383800" cy="682800"/>
          </a:xfrm>
          <a:prstGeom prst="triangle">
            <a:avLst>
              <a:gd name="adj" fmla="val 50126"/>
            </a:avLst>
          </a:prstGeom>
          <a:solidFill>
            <a:srgbClr val="38444A">
              <a:alpha val="5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olors/colors_names.as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htmlcolorcodes.com/color-picker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ref/css_units.php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"/>
          <p:cNvSpPr txBox="1">
            <a:spLocks noGrp="1"/>
          </p:cNvSpPr>
          <p:nvPr>
            <p:ph type="title"/>
          </p:nvPr>
        </p:nvSpPr>
        <p:spPr>
          <a:xfrm>
            <a:off x="2532625" y="1515700"/>
            <a:ext cx="6424500" cy="8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latin typeface="Arial Black"/>
                <a:ea typeface="Arial Black"/>
                <a:cs typeface="Arial Black"/>
                <a:sym typeface="Arial Black"/>
              </a:rPr>
              <a:t>CSS</a:t>
            </a:r>
            <a:endParaRPr/>
          </a:p>
        </p:txBody>
      </p:sp>
      <p:sp>
        <p:nvSpPr>
          <p:cNvPr id="179" name="Google Shape;179;p1"/>
          <p:cNvSpPr txBox="1">
            <a:spLocks noGrp="1"/>
          </p:cNvSpPr>
          <p:nvPr>
            <p:ph type="subTitle" idx="1"/>
          </p:nvPr>
        </p:nvSpPr>
        <p:spPr>
          <a:xfrm>
            <a:off x="4713325" y="2121950"/>
            <a:ext cx="4243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it-IT" dirty="0"/>
              <a:t>M</a:t>
            </a:r>
            <a:r>
              <a:rPr lang="en" dirty="0"/>
              <a:t>ateriale didattico – prima parte</a:t>
            </a:r>
            <a:endParaRPr dirty="0"/>
          </a:p>
        </p:txBody>
      </p:sp>
      <p:sp>
        <p:nvSpPr>
          <p:cNvPr id="180" name="Google Shape;180;p1"/>
          <p:cNvSpPr txBox="1">
            <a:spLocks noGrp="1"/>
          </p:cNvSpPr>
          <p:nvPr>
            <p:ph type="subTitle" idx="2"/>
          </p:nvPr>
        </p:nvSpPr>
        <p:spPr>
          <a:xfrm>
            <a:off x="6444050" y="2503300"/>
            <a:ext cx="25131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it-IT" dirty="0"/>
              <a:t>a</a:t>
            </a:r>
            <a:r>
              <a:rPr lang="en" dirty="0"/>
              <a:t>nno scolastico 2024/2025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12d93c6c32_0_65"/>
          <p:cNvSpPr txBox="1">
            <a:spLocks noGrp="1"/>
          </p:cNvSpPr>
          <p:nvPr>
            <p:ph type="title"/>
          </p:nvPr>
        </p:nvSpPr>
        <p:spPr>
          <a:xfrm>
            <a:off x="370480" y="445025"/>
            <a:ext cx="3258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b="1">
                <a:solidFill>
                  <a:srgbClr val="415C80"/>
                </a:solidFill>
                <a:latin typeface="Open Sans"/>
                <a:ea typeface="Open Sans"/>
                <a:cs typeface="Open Sans"/>
                <a:sym typeface="Open Sans"/>
              </a:rPr>
              <a:t>Colore</a:t>
            </a: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7" name="Google Shape;287;g312d93c6c32_0_65"/>
          <p:cNvSpPr txBox="1">
            <a:spLocks noGrp="1"/>
          </p:cNvSpPr>
          <p:nvPr>
            <p:ph type="subTitle" idx="2"/>
          </p:nvPr>
        </p:nvSpPr>
        <p:spPr>
          <a:xfrm>
            <a:off x="370475" y="941500"/>
            <a:ext cx="2297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Codifica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8" name="Google Shape;288;g312d93c6c32_0_65"/>
          <p:cNvSpPr txBox="1"/>
          <p:nvPr/>
        </p:nvSpPr>
        <p:spPr>
          <a:xfrm>
            <a:off x="499825" y="1690875"/>
            <a:ext cx="2549400" cy="361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5A7F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red</a:t>
            </a:r>
            <a:endParaRPr sz="1150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9" name="Google Shape;289;g312d93c6c32_0_65"/>
          <p:cNvSpPr txBox="1"/>
          <p:nvPr/>
        </p:nvSpPr>
        <p:spPr>
          <a:xfrm>
            <a:off x="3904150" y="731225"/>
            <a:ext cx="468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Trovi tutte le 140 parole chiave disponibili qui: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https://www.w3schools.com/colors/colors_names.asp</a:t>
            </a:r>
            <a:endParaRPr/>
          </a:p>
        </p:txBody>
      </p:sp>
      <p:sp>
        <p:nvSpPr>
          <p:cNvPr id="290" name="Google Shape;290;g312d93c6c32_0_65"/>
          <p:cNvSpPr txBox="1"/>
          <p:nvPr/>
        </p:nvSpPr>
        <p:spPr>
          <a:xfrm>
            <a:off x="499825" y="2518900"/>
            <a:ext cx="2549400" cy="361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5A7F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rgb(</a:t>
            </a:r>
            <a:r>
              <a:rPr lang="en" sz="115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255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 b="1">
                <a:solidFill>
                  <a:srgbClr val="18803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50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1" name="Google Shape;291;g312d93c6c32_0_65"/>
          <p:cNvSpPr txBox="1"/>
          <p:nvPr/>
        </p:nvSpPr>
        <p:spPr>
          <a:xfrm>
            <a:off x="499825" y="3727925"/>
            <a:ext cx="2549400" cy="361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5A7F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#</a:t>
            </a:r>
            <a:r>
              <a:rPr lang="en" sz="115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ff</a:t>
            </a:r>
            <a:r>
              <a:rPr lang="en" sz="1150" b="1">
                <a:solidFill>
                  <a:srgbClr val="188038"/>
                </a:solidFill>
                <a:latin typeface="Courier New"/>
                <a:ea typeface="Courier New"/>
                <a:cs typeface="Courier New"/>
                <a:sym typeface="Courier New"/>
              </a:rPr>
              <a:t>00</a:t>
            </a:r>
            <a:r>
              <a:rPr lang="en" sz="115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00</a:t>
            </a:r>
            <a:endParaRPr sz="1150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2" name="Google Shape;292;g312d93c6c32_0_65"/>
          <p:cNvSpPr/>
          <p:nvPr/>
        </p:nvSpPr>
        <p:spPr>
          <a:xfrm>
            <a:off x="2914650" y="2646551"/>
            <a:ext cx="1443900" cy="740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Il valore di ciascun canale va da 0 a 255</a:t>
            </a:r>
            <a:endParaRPr/>
          </a:p>
        </p:txBody>
      </p:sp>
      <p:sp>
        <p:nvSpPr>
          <p:cNvPr id="293" name="Google Shape;293;g312d93c6c32_0_65"/>
          <p:cNvSpPr/>
          <p:nvPr/>
        </p:nvSpPr>
        <p:spPr>
          <a:xfrm>
            <a:off x="2914650" y="3872826"/>
            <a:ext cx="1443900" cy="740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Il valore di ciascun canale va da 00 a FF</a:t>
            </a:r>
            <a:endParaRPr/>
          </a:p>
        </p:txBody>
      </p:sp>
      <p:cxnSp>
        <p:nvCxnSpPr>
          <p:cNvPr id="294" name="Google Shape;294;g312d93c6c32_0_65"/>
          <p:cNvCxnSpPr>
            <a:stCxn id="295" idx="3"/>
            <a:endCxn id="296" idx="1"/>
          </p:cNvCxnSpPr>
          <p:nvPr/>
        </p:nvCxnSpPr>
        <p:spPr>
          <a:xfrm rot="10800000" flipH="1">
            <a:off x="4358550" y="1806976"/>
            <a:ext cx="1146300" cy="18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5" name="Google Shape;295;g312d93c6c32_0_65"/>
          <p:cNvSpPr/>
          <p:nvPr/>
        </p:nvSpPr>
        <p:spPr>
          <a:xfrm>
            <a:off x="2914650" y="1793776"/>
            <a:ext cx="1443900" cy="40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keyword</a:t>
            </a:r>
            <a:endParaRPr/>
          </a:p>
        </p:txBody>
      </p:sp>
      <p:pic>
        <p:nvPicPr>
          <p:cNvPr id="297" name="Google Shape;297;g312d93c6c32_0_65"/>
          <p:cNvPicPr preferRelativeResize="0"/>
          <p:nvPr/>
        </p:nvPicPr>
        <p:blipFill rotWithShape="1">
          <a:blip r:embed="rId4">
            <a:alphaModFix/>
          </a:blip>
          <a:srcRect t="14886"/>
          <a:stretch/>
        </p:blipFill>
        <p:spPr>
          <a:xfrm>
            <a:off x="5929888" y="2520182"/>
            <a:ext cx="2407625" cy="2076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8" name="Google Shape;298;g312d93c6c32_0_65"/>
          <p:cNvCxnSpPr>
            <a:stCxn id="293" idx="3"/>
            <a:endCxn id="297" idx="1"/>
          </p:cNvCxnSpPr>
          <p:nvPr/>
        </p:nvCxnSpPr>
        <p:spPr>
          <a:xfrm rot="10800000" flipH="1">
            <a:off x="4358550" y="3558426"/>
            <a:ext cx="1571400" cy="68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9" name="Google Shape;299;g312d93c6c32_0_65"/>
          <p:cNvCxnSpPr>
            <a:stCxn id="292" idx="3"/>
          </p:cNvCxnSpPr>
          <p:nvPr/>
        </p:nvCxnSpPr>
        <p:spPr>
          <a:xfrm>
            <a:off x="4358550" y="3016751"/>
            <a:ext cx="1574100" cy="19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6" name="Google Shape;296;g312d93c6c32_0_65"/>
          <p:cNvSpPr/>
          <p:nvPr/>
        </p:nvSpPr>
        <p:spPr>
          <a:xfrm>
            <a:off x="5504701" y="1407600"/>
            <a:ext cx="3258000" cy="798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red</a:t>
            </a:r>
            <a:r>
              <a:rPr lang="en"/>
              <a:t>, </a:t>
            </a:r>
            <a:r>
              <a:rPr lang="en" b="1">
                <a:solidFill>
                  <a:srgbClr val="00FFFF"/>
                </a:solidFill>
              </a:rPr>
              <a:t>cyan</a:t>
            </a:r>
            <a:r>
              <a:rPr lang="en"/>
              <a:t>, </a:t>
            </a:r>
            <a:r>
              <a:rPr lang="en" b="1">
                <a:solidFill>
                  <a:srgbClr val="00008B"/>
                </a:solidFill>
              </a:rPr>
              <a:t>darkblue</a:t>
            </a:r>
            <a:r>
              <a:rPr lang="en"/>
              <a:t>, </a:t>
            </a:r>
            <a:r>
              <a:rPr lang="en" b="1">
                <a:solidFill>
                  <a:srgbClr val="800080"/>
                </a:solidFill>
              </a:rPr>
              <a:t>purple</a:t>
            </a:r>
            <a:r>
              <a:rPr lang="en"/>
              <a:t>, </a:t>
            </a:r>
            <a:r>
              <a:rPr lang="en" b="1">
                <a:solidFill>
                  <a:srgbClr val="00FF00"/>
                </a:solidFill>
              </a:rPr>
              <a:t>lime</a:t>
            </a:r>
            <a:r>
              <a:rPr lang="en"/>
              <a:t>, </a:t>
            </a:r>
            <a:r>
              <a:rPr lang="en" b="1">
                <a:solidFill>
                  <a:srgbClr val="FF00FF"/>
                </a:solidFill>
              </a:rPr>
              <a:t>magenta</a:t>
            </a:r>
            <a:r>
              <a:rPr lang="en"/>
              <a:t>, </a:t>
            </a:r>
            <a:r>
              <a:rPr lang="en" b="1">
                <a:solidFill>
                  <a:srgbClr val="808000"/>
                </a:solidFill>
              </a:rPr>
              <a:t>olive</a:t>
            </a:r>
            <a:r>
              <a:rPr lang="en"/>
              <a:t>, </a:t>
            </a:r>
            <a:r>
              <a:rPr lang="en" b="1">
                <a:solidFill>
                  <a:srgbClr val="C0C0C0"/>
                </a:solidFill>
              </a:rPr>
              <a:t>silver</a:t>
            </a:r>
            <a:r>
              <a:rPr lang="en"/>
              <a:t>, </a:t>
            </a:r>
            <a:r>
              <a:rPr lang="en" b="1">
                <a:solidFill>
                  <a:srgbClr val="FFA500"/>
                </a:solidFill>
              </a:rPr>
              <a:t>orange</a:t>
            </a:r>
            <a:r>
              <a:rPr lang="en"/>
              <a:t>, </a:t>
            </a:r>
            <a:r>
              <a:rPr lang="en" b="1">
                <a:solidFill>
                  <a:srgbClr val="808080"/>
                </a:solidFill>
              </a:rPr>
              <a:t>gray</a:t>
            </a:r>
            <a:r>
              <a:rPr lang="en"/>
              <a:t>, </a:t>
            </a:r>
            <a:r>
              <a:rPr lang="en" b="1">
                <a:solidFill>
                  <a:schemeClr val="dk1"/>
                </a:solidFill>
              </a:rPr>
              <a:t>black</a:t>
            </a:r>
            <a:r>
              <a:rPr lang="en"/>
              <a:t>, </a:t>
            </a:r>
            <a:r>
              <a:rPr lang="en" b="1">
                <a:solidFill>
                  <a:srgbClr val="7FFFD4"/>
                </a:solidFill>
              </a:rPr>
              <a:t>aquamarine</a:t>
            </a:r>
            <a:r>
              <a:rPr lang="en"/>
              <a:t>, </a:t>
            </a:r>
            <a:r>
              <a:rPr lang="en" b="1">
                <a:solidFill>
                  <a:srgbClr val="FFC0CB"/>
                </a:solidFill>
              </a:rPr>
              <a:t>pink</a:t>
            </a:r>
            <a:r>
              <a:rPr lang="en"/>
              <a:t>, …</a:t>
            </a:r>
            <a:endParaRPr/>
          </a:p>
        </p:txBody>
      </p:sp>
      <p:sp>
        <p:nvSpPr>
          <p:cNvPr id="300" name="Google Shape;300;g312d93c6c32_0_65"/>
          <p:cNvSpPr txBox="1"/>
          <p:nvPr/>
        </p:nvSpPr>
        <p:spPr>
          <a:xfrm>
            <a:off x="413366" y="3386997"/>
            <a:ext cx="24075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versione esadecimale di rgb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14ca0675eb_0_77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b="1">
                <a:solidFill>
                  <a:srgbClr val="415C80"/>
                </a:solidFill>
                <a:latin typeface="Open Sans"/>
                <a:ea typeface="Open Sans"/>
                <a:cs typeface="Open Sans"/>
                <a:sym typeface="Open Sans"/>
              </a:rPr>
              <a:t>Colore</a:t>
            </a: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6" name="Google Shape;306;g314ca0675eb_0_77"/>
          <p:cNvSpPr txBox="1">
            <a:spLocks noGrp="1"/>
          </p:cNvSpPr>
          <p:nvPr>
            <p:ph type="subTitle" idx="2"/>
          </p:nvPr>
        </p:nvSpPr>
        <p:spPr>
          <a:xfrm>
            <a:off x="370475" y="941500"/>
            <a:ext cx="8460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Colorpicker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7" name="Google Shape;307;g314ca0675eb_0_77"/>
          <p:cNvSpPr txBox="1"/>
          <p:nvPr/>
        </p:nvSpPr>
        <p:spPr>
          <a:xfrm>
            <a:off x="4122025" y="669400"/>
            <a:ext cx="452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https://htmlcolorcodes.com/color-picker/</a:t>
            </a:r>
            <a:endParaRPr sz="1800"/>
          </a:p>
        </p:txBody>
      </p:sp>
      <p:sp>
        <p:nvSpPr>
          <p:cNvPr id="308" name="Google Shape;308;g314ca0675eb_0_77"/>
          <p:cNvSpPr/>
          <p:nvPr/>
        </p:nvSpPr>
        <p:spPr>
          <a:xfrm>
            <a:off x="4606175" y="3052000"/>
            <a:ext cx="176100" cy="199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314ca0675eb_0_77"/>
          <p:cNvSpPr/>
          <p:nvPr/>
        </p:nvSpPr>
        <p:spPr>
          <a:xfrm>
            <a:off x="4782218" y="3052000"/>
            <a:ext cx="164400" cy="199800"/>
          </a:xfrm>
          <a:prstGeom prst="rect">
            <a:avLst/>
          </a:prstGeom>
          <a:noFill/>
          <a:ln w="9525" cap="flat" cmpd="sng">
            <a:solidFill>
              <a:srgbClr val="1880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314ca0675eb_0_77"/>
          <p:cNvSpPr/>
          <p:nvPr/>
        </p:nvSpPr>
        <p:spPr>
          <a:xfrm>
            <a:off x="4946618" y="3052000"/>
            <a:ext cx="164400" cy="1998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1" name="Google Shape;311;g314ca0675eb_0_77"/>
          <p:cNvPicPr preferRelativeResize="0"/>
          <p:nvPr/>
        </p:nvPicPr>
        <p:blipFill rotWithShape="1">
          <a:blip r:embed="rId4">
            <a:alphaModFix/>
          </a:blip>
          <a:srcRect l="49542" t="3654" r="25523" b="2878"/>
          <a:stretch/>
        </p:blipFill>
        <p:spPr>
          <a:xfrm>
            <a:off x="4946625" y="1896275"/>
            <a:ext cx="1026275" cy="2206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314ca0675eb_0_77"/>
          <p:cNvPicPr preferRelativeResize="0"/>
          <p:nvPr/>
        </p:nvPicPr>
        <p:blipFill rotWithShape="1">
          <a:blip r:embed="rId4">
            <a:alphaModFix/>
          </a:blip>
          <a:srcRect l="850" t="3570" r="74215" b="2962"/>
          <a:stretch/>
        </p:blipFill>
        <p:spPr>
          <a:xfrm>
            <a:off x="2926000" y="1946638"/>
            <a:ext cx="1026285" cy="220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314ca0675eb_0_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0500" y="1436075"/>
            <a:ext cx="4923001" cy="322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15e926c555_0_10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b="1">
                <a:solidFill>
                  <a:srgbClr val="415C80"/>
                </a:solidFill>
                <a:latin typeface="Open Sans"/>
                <a:ea typeface="Open Sans"/>
                <a:cs typeface="Open Sans"/>
                <a:sym typeface="Open Sans"/>
              </a:rPr>
              <a:t>Testo</a:t>
            </a: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9" name="Google Shape;319;g315e926c555_0_10"/>
          <p:cNvSpPr txBox="1">
            <a:spLocks noGrp="1"/>
          </p:cNvSpPr>
          <p:nvPr>
            <p:ph type="subTitle" idx="2"/>
          </p:nvPr>
        </p:nvSpPr>
        <p:spPr>
          <a:xfrm>
            <a:off x="370475" y="941500"/>
            <a:ext cx="8460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color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0" name="Google Shape;320;g315e926c555_0_10"/>
          <p:cNvSpPr txBox="1"/>
          <p:nvPr/>
        </p:nvSpPr>
        <p:spPr>
          <a:xfrm>
            <a:off x="370475" y="1666236"/>
            <a:ext cx="8507400" cy="27597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5A7F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.red-text 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color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red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.green-text 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color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#00FF00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.blue-text 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color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rgb(0,0,255)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21" name="Google Shape;321;g315e926c555_0_10"/>
          <p:cNvPicPr preferRelativeResize="0"/>
          <p:nvPr/>
        </p:nvPicPr>
        <p:blipFill rotWithShape="1">
          <a:blip r:embed="rId3">
            <a:alphaModFix/>
          </a:blip>
          <a:srcRect l="119"/>
          <a:stretch/>
        </p:blipFill>
        <p:spPr>
          <a:xfrm>
            <a:off x="2762000" y="1978650"/>
            <a:ext cx="5577975" cy="1713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2" name="Google Shape;322;g315e926c555_0_10"/>
          <p:cNvSpPr/>
          <p:nvPr/>
        </p:nvSpPr>
        <p:spPr>
          <a:xfrm>
            <a:off x="4899250" y="627100"/>
            <a:ext cx="3931200" cy="44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valore di default → </a:t>
            </a:r>
            <a:r>
              <a:rPr lang="en" sz="1600" i="1">
                <a:solidFill>
                  <a:schemeClr val="dk1"/>
                </a:solidFill>
              </a:rPr>
              <a:t>dipende dal browser</a:t>
            </a:r>
            <a:r>
              <a:rPr lang="en" sz="1600">
                <a:solidFill>
                  <a:schemeClr val="dk1"/>
                </a:solidFill>
              </a:rPr>
              <a:t> </a:t>
            </a:r>
            <a:endParaRPr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14ca0675eb_0_103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b="1">
                <a:solidFill>
                  <a:srgbClr val="415C80"/>
                </a:solidFill>
                <a:latin typeface="Open Sans"/>
                <a:ea typeface="Open Sans"/>
                <a:cs typeface="Open Sans"/>
                <a:sym typeface="Open Sans"/>
              </a:rPr>
              <a:t>Testo</a:t>
            </a: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8" name="Google Shape;328;g314ca0675eb_0_103"/>
          <p:cNvSpPr txBox="1">
            <a:spLocks noGrp="1"/>
          </p:cNvSpPr>
          <p:nvPr>
            <p:ph type="subTitle" idx="2"/>
          </p:nvPr>
        </p:nvSpPr>
        <p:spPr>
          <a:xfrm>
            <a:off x="370475" y="941500"/>
            <a:ext cx="8460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font-family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9" name="Google Shape;329;g314ca0675eb_0_103"/>
          <p:cNvSpPr txBox="1"/>
          <p:nvPr/>
        </p:nvSpPr>
        <p:spPr>
          <a:xfrm>
            <a:off x="370475" y="1666236"/>
            <a:ext cx="8507400" cy="27597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5A7F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.p1 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font-family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Arial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.p2 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font-family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Arial, Helvetica, sans-serif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.p3 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font-family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"Times New Roman", Times, serif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0" name="Google Shape;330;g314ca0675eb_0_103"/>
          <p:cNvSpPr/>
          <p:nvPr/>
        </p:nvSpPr>
        <p:spPr>
          <a:xfrm>
            <a:off x="4899250" y="627100"/>
            <a:ext cx="3931200" cy="44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valore di default → </a:t>
            </a:r>
            <a:r>
              <a:rPr lang="en" sz="1600" i="1">
                <a:solidFill>
                  <a:schemeClr val="dk1"/>
                </a:solidFill>
              </a:rPr>
              <a:t>dipende dal browser</a:t>
            </a:r>
            <a:r>
              <a:rPr lang="en" sz="1600">
                <a:solidFill>
                  <a:schemeClr val="dk1"/>
                </a:solidFill>
              </a:rPr>
              <a:t> </a:t>
            </a:r>
            <a:endParaRPr sz="1600"/>
          </a:p>
        </p:txBody>
      </p:sp>
      <p:pic>
        <p:nvPicPr>
          <p:cNvPr id="331" name="Google Shape;331;g314ca0675eb_0_103"/>
          <p:cNvPicPr preferRelativeResize="0"/>
          <p:nvPr/>
        </p:nvPicPr>
        <p:blipFill rotWithShape="1">
          <a:blip r:embed="rId3">
            <a:alphaModFix/>
          </a:blip>
          <a:srcRect l="2975" t="6189" r="9772" b="20987"/>
          <a:stretch/>
        </p:blipFill>
        <p:spPr>
          <a:xfrm>
            <a:off x="4828775" y="2306350"/>
            <a:ext cx="3605125" cy="992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14ca0675eb_0_124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b="1">
                <a:solidFill>
                  <a:srgbClr val="415C80"/>
                </a:solidFill>
                <a:latin typeface="Open Sans"/>
                <a:ea typeface="Open Sans"/>
                <a:cs typeface="Open Sans"/>
                <a:sym typeface="Open Sans"/>
              </a:rPr>
              <a:t>Testo</a:t>
            </a: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7" name="Google Shape;337;g314ca0675eb_0_124"/>
          <p:cNvSpPr txBox="1">
            <a:spLocks noGrp="1"/>
          </p:cNvSpPr>
          <p:nvPr>
            <p:ph type="subTitle" idx="2"/>
          </p:nvPr>
        </p:nvSpPr>
        <p:spPr>
          <a:xfrm>
            <a:off x="370475" y="941500"/>
            <a:ext cx="8460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font-size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8" name="Google Shape;338;g314ca0675eb_0_124"/>
          <p:cNvSpPr txBox="1"/>
          <p:nvPr/>
        </p:nvSpPr>
        <p:spPr>
          <a:xfrm>
            <a:off x="370475" y="1666236"/>
            <a:ext cx="8507400" cy="27597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5A7F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h1 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font-size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40px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h2 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font-size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30px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p 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font-size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14px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solidFill>
                <a:srgbClr val="A52A2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39" name="Google Shape;339;g314ca0675eb_0_124"/>
          <p:cNvPicPr preferRelativeResize="0"/>
          <p:nvPr/>
        </p:nvPicPr>
        <p:blipFill rotWithShape="1">
          <a:blip r:embed="rId3">
            <a:alphaModFix/>
          </a:blip>
          <a:srcRect l="2104" t="7747" r="10566" b="3205"/>
          <a:stretch/>
        </p:blipFill>
        <p:spPr>
          <a:xfrm>
            <a:off x="4018500" y="2209325"/>
            <a:ext cx="3076700" cy="1548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40" name="Google Shape;340;g314ca0675eb_0_124"/>
          <p:cNvSpPr/>
          <p:nvPr/>
        </p:nvSpPr>
        <p:spPr>
          <a:xfrm>
            <a:off x="4018500" y="627100"/>
            <a:ext cx="4812000" cy="44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valore di default → </a:t>
            </a:r>
            <a:r>
              <a:rPr lang="en" sz="1600" i="1">
                <a:solidFill>
                  <a:schemeClr val="dk1"/>
                </a:solidFill>
              </a:rPr>
              <a:t>dipende dal browser e dal tag</a:t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14ca0675eb_0_166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b="1">
                <a:solidFill>
                  <a:srgbClr val="415C80"/>
                </a:solidFill>
                <a:latin typeface="Open Sans"/>
                <a:ea typeface="Open Sans"/>
                <a:cs typeface="Open Sans"/>
                <a:sym typeface="Open Sans"/>
              </a:rPr>
              <a:t>Testo</a:t>
            </a: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6" name="Google Shape;346;g314ca0675eb_0_166"/>
          <p:cNvSpPr txBox="1">
            <a:spLocks noGrp="1"/>
          </p:cNvSpPr>
          <p:nvPr>
            <p:ph type="subTitle" idx="2"/>
          </p:nvPr>
        </p:nvSpPr>
        <p:spPr>
          <a:xfrm>
            <a:off x="370475" y="941500"/>
            <a:ext cx="8460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font-weight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7" name="Google Shape;347;g314ca0675eb_0_166"/>
          <p:cNvSpPr txBox="1"/>
          <p:nvPr/>
        </p:nvSpPr>
        <p:spPr>
          <a:xfrm>
            <a:off x="370475" y="1666236"/>
            <a:ext cx="8507400" cy="27597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5A7F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p.thick 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font-weight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bold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p.thick 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font-weight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bolder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  </a:t>
            </a:r>
            <a:r>
              <a:rPr lang="en" sz="11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lighter */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p.thicker 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font-weight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700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  </a:t>
            </a:r>
            <a:r>
              <a:rPr lang="en" sz="11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100 200 300 400 500 600 700 800 900 */</a:t>
            </a:r>
            <a:endParaRPr sz="11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solidFill>
                <a:srgbClr val="A52A2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8" name="Google Shape;348;g314ca0675eb_0_166"/>
          <p:cNvSpPr/>
          <p:nvPr/>
        </p:nvSpPr>
        <p:spPr>
          <a:xfrm>
            <a:off x="5988575" y="627100"/>
            <a:ext cx="2841900" cy="44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valore di default → </a:t>
            </a:r>
            <a:r>
              <a:rPr lang="en" sz="16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normal</a:t>
            </a:r>
            <a:endParaRPr sz="1600"/>
          </a:p>
        </p:txBody>
      </p:sp>
      <p:pic>
        <p:nvPicPr>
          <p:cNvPr id="349" name="Google Shape;349;g314ca0675eb_0_166"/>
          <p:cNvPicPr preferRelativeResize="0"/>
          <p:nvPr/>
        </p:nvPicPr>
        <p:blipFill rotWithShape="1">
          <a:blip r:embed="rId3">
            <a:alphaModFix/>
          </a:blip>
          <a:srcRect l="4057" r="9787" b="5499"/>
          <a:stretch/>
        </p:blipFill>
        <p:spPr>
          <a:xfrm>
            <a:off x="4535200" y="2007550"/>
            <a:ext cx="3569925" cy="1332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14ca0675eb_0_113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b="1">
                <a:solidFill>
                  <a:srgbClr val="415C80"/>
                </a:solidFill>
                <a:latin typeface="Open Sans"/>
                <a:ea typeface="Open Sans"/>
                <a:cs typeface="Open Sans"/>
                <a:sym typeface="Open Sans"/>
              </a:rPr>
              <a:t>Testo</a:t>
            </a: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5" name="Google Shape;355;g314ca0675eb_0_113"/>
          <p:cNvSpPr txBox="1">
            <a:spLocks noGrp="1"/>
          </p:cNvSpPr>
          <p:nvPr>
            <p:ph type="subTitle" idx="2"/>
          </p:nvPr>
        </p:nvSpPr>
        <p:spPr>
          <a:xfrm>
            <a:off x="370475" y="941500"/>
            <a:ext cx="8460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font-style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6" name="Google Shape;356;g314ca0675eb_0_113"/>
          <p:cNvSpPr txBox="1"/>
          <p:nvPr/>
        </p:nvSpPr>
        <p:spPr>
          <a:xfrm>
            <a:off x="370475" y="1666236"/>
            <a:ext cx="8507400" cy="27597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5A7F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.normal 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font-style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normal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.italic 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font-style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italic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.oblique 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font-style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oblique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solidFill>
                <a:srgbClr val="A52A2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7" name="Google Shape;357;g314ca0675eb_0_113"/>
          <p:cNvSpPr/>
          <p:nvPr/>
        </p:nvSpPr>
        <p:spPr>
          <a:xfrm>
            <a:off x="5988575" y="627100"/>
            <a:ext cx="2841900" cy="44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valore di default → </a:t>
            </a:r>
            <a:r>
              <a:rPr lang="en" sz="16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normal</a:t>
            </a:r>
            <a:endParaRPr sz="1600"/>
          </a:p>
        </p:txBody>
      </p:sp>
      <p:pic>
        <p:nvPicPr>
          <p:cNvPr id="358" name="Google Shape;358;g314ca0675eb_0_113"/>
          <p:cNvPicPr preferRelativeResize="0"/>
          <p:nvPr/>
        </p:nvPicPr>
        <p:blipFill rotWithShape="1">
          <a:blip r:embed="rId3">
            <a:alphaModFix/>
          </a:blip>
          <a:srcRect l="1198" t="30493" r="30308" b="3202"/>
          <a:stretch/>
        </p:blipFill>
        <p:spPr>
          <a:xfrm>
            <a:off x="4312075" y="2262513"/>
            <a:ext cx="2606975" cy="12617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150a52e7bd_0_0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b="1">
                <a:solidFill>
                  <a:srgbClr val="415C80"/>
                </a:solidFill>
                <a:latin typeface="Open Sans"/>
                <a:ea typeface="Open Sans"/>
                <a:cs typeface="Open Sans"/>
                <a:sym typeface="Open Sans"/>
              </a:rPr>
              <a:t>Testo</a:t>
            </a: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4" name="Google Shape;364;g3150a52e7bd_0_0"/>
          <p:cNvSpPr txBox="1">
            <a:spLocks noGrp="1"/>
          </p:cNvSpPr>
          <p:nvPr>
            <p:ph type="subTitle" idx="2"/>
          </p:nvPr>
        </p:nvSpPr>
        <p:spPr>
          <a:xfrm>
            <a:off x="370475" y="941500"/>
            <a:ext cx="8460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line-height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5" name="Google Shape;365;g3150a52e7bd_0_0"/>
          <p:cNvSpPr txBox="1"/>
          <p:nvPr/>
        </p:nvSpPr>
        <p:spPr>
          <a:xfrm>
            <a:off x="370475" y="1666236"/>
            <a:ext cx="8507400" cy="27597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5A7F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.a 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line-height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normal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.b 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line-height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1.6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.c 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line-height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80%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solidFill>
                <a:srgbClr val="A52A2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6" name="Google Shape;366;g3150a52e7bd_0_0"/>
          <p:cNvSpPr/>
          <p:nvPr/>
        </p:nvSpPr>
        <p:spPr>
          <a:xfrm>
            <a:off x="5988575" y="627100"/>
            <a:ext cx="2841900" cy="44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valore di default → </a:t>
            </a:r>
            <a:r>
              <a:rPr lang="en" sz="16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normal</a:t>
            </a:r>
            <a:endParaRPr sz="1600"/>
          </a:p>
        </p:txBody>
      </p:sp>
      <p:pic>
        <p:nvPicPr>
          <p:cNvPr id="367" name="Google Shape;367;g3150a52e7bd_0_0"/>
          <p:cNvPicPr preferRelativeResize="0"/>
          <p:nvPr/>
        </p:nvPicPr>
        <p:blipFill rotWithShape="1">
          <a:blip r:embed="rId3">
            <a:alphaModFix/>
          </a:blip>
          <a:srcRect l="2214" t="3830" r="9912" b="13428"/>
          <a:stretch/>
        </p:blipFill>
        <p:spPr>
          <a:xfrm>
            <a:off x="3490075" y="2104550"/>
            <a:ext cx="4227525" cy="1883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164a82dc52_0_88"/>
          <p:cNvSpPr txBox="1">
            <a:spLocks noGrp="1"/>
          </p:cNvSpPr>
          <p:nvPr>
            <p:ph type="title"/>
          </p:nvPr>
        </p:nvSpPr>
        <p:spPr>
          <a:xfrm>
            <a:off x="370479" y="445025"/>
            <a:ext cx="3666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b="1">
                <a:solidFill>
                  <a:srgbClr val="415C80"/>
                </a:solidFill>
                <a:latin typeface="Open Sans"/>
                <a:ea typeface="Open Sans"/>
                <a:cs typeface="Open Sans"/>
                <a:sym typeface="Open Sans"/>
              </a:rPr>
              <a:t>Testo</a:t>
            </a: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3" name="Google Shape;373;g3164a82dc52_0_88"/>
          <p:cNvSpPr txBox="1">
            <a:spLocks noGrp="1"/>
          </p:cNvSpPr>
          <p:nvPr>
            <p:ph type="subTitle" idx="2"/>
          </p:nvPr>
        </p:nvSpPr>
        <p:spPr>
          <a:xfrm>
            <a:off x="370475" y="941500"/>
            <a:ext cx="3248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font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4" name="Google Shape;374;g3164a82dc52_0_88"/>
          <p:cNvSpPr txBox="1"/>
          <p:nvPr/>
        </p:nvSpPr>
        <p:spPr>
          <a:xfrm>
            <a:off x="370475" y="2428236"/>
            <a:ext cx="8507400" cy="961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5A7F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h2 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font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15px Arial, sans-serif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solidFill>
                <a:srgbClr val="A52A2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5" name="Google Shape;375;g3164a82dc52_0_88"/>
          <p:cNvSpPr txBox="1"/>
          <p:nvPr/>
        </p:nvSpPr>
        <p:spPr>
          <a:xfrm>
            <a:off x="346775" y="1541500"/>
            <a:ext cx="85074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Tramite la shortcut </a:t>
            </a:r>
            <a:r>
              <a:rPr lang="en"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font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è possibile specificare tutte le proprietà precedenti in un qualsiasi ordine (</a:t>
            </a:r>
            <a:r>
              <a:rPr lang="en"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font-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e </a:t>
            </a:r>
            <a:r>
              <a:rPr lang="en"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line-height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ma non </a:t>
            </a:r>
            <a:r>
              <a:rPr lang="en"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).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6" name="Google Shape;376;g3164a82dc52_0_88"/>
          <p:cNvSpPr txBox="1"/>
          <p:nvPr/>
        </p:nvSpPr>
        <p:spPr>
          <a:xfrm>
            <a:off x="370475" y="3565961"/>
            <a:ext cx="8507400" cy="961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5A7F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address 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font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italic small-caps bold 12px/30px Georgia, serif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solidFill>
                <a:srgbClr val="A52A2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7" name="Google Shape;377;g3164a82dc52_0_88"/>
          <p:cNvSpPr txBox="1"/>
          <p:nvPr/>
        </p:nvSpPr>
        <p:spPr>
          <a:xfrm>
            <a:off x="5567575" y="3495850"/>
            <a:ext cx="2995500" cy="126852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135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NB: se vengono specificati due valori (sia </a:t>
            </a:r>
            <a:r>
              <a:rPr lang="en" sz="13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font-size</a:t>
            </a:r>
            <a:r>
              <a:rPr lang="en" sz="135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che </a:t>
            </a:r>
            <a:r>
              <a:rPr lang="en" sz="13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line-height</a:t>
            </a:r>
            <a:r>
              <a:rPr lang="en" sz="135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35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questi devono essere separate da una barra!</a:t>
            </a:r>
            <a:endParaRPr sz="135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14ca0675eb_0_146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b="1">
                <a:solidFill>
                  <a:srgbClr val="415C80"/>
                </a:solidFill>
                <a:latin typeface="Open Sans"/>
                <a:ea typeface="Open Sans"/>
                <a:cs typeface="Open Sans"/>
                <a:sym typeface="Open Sans"/>
              </a:rPr>
              <a:t>Testo</a:t>
            </a: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3" name="Google Shape;383;g314ca0675eb_0_146"/>
          <p:cNvSpPr txBox="1">
            <a:spLocks noGrp="1"/>
          </p:cNvSpPr>
          <p:nvPr>
            <p:ph type="subTitle" idx="2"/>
          </p:nvPr>
        </p:nvSpPr>
        <p:spPr>
          <a:xfrm>
            <a:off x="370475" y="941500"/>
            <a:ext cx="8460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text-decoration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4" name="Google Shape;384;g314ca0675eb_0_146"/>
          <p:cNvSpPr txBox="1"/>
          <p:nvPr/>
        </p:nvSpPr>
        <p:spPr>
          <a:xfrm>
            <a:off x="370475" y="1666236"/>
            <a:ext cx="8507400" cy="27597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5A7F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h1 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text-decoration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overline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h2 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text-decoration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line-through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h3 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text-decoration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underline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solidFill>
                <a:srgbClr val="A52A2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5" name="Google Shape;385;g314ca0675eb_0_146"/>
          <p:cNvSpPr/>
          <p:nvPr/>
        </p:nvSpPr>
        <p:spPr>
          <a:xfrm>
            <a:off x="5988575" y="627100"/>
            <a:ext cx="2841900" cy="44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valore di default → </a:t>
            </a:r>
            <a:r>
              <a:rPr lang="en" sz="16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endParaRPr sz="1600"/>
          </a:p>
        </p:txBody>
      </p:sp>
      <p:pic>
        <p:nvPicPr>
          <p:cNvPr id="386" name="Google Shape;386;g314ca0675eb_0_146"/>
          <p:cNvPicPr preferRelativeResize="0"/>
          <p:nvPr/>
        </p:nvPicPr>
        <p:blipFill rotWithShape="1">
          <a:blip r:embed="rId3">
            <a:alphaModFix/>
          </a:blip>
          <a:srcRect l="2146" t="7566" r="9514" b="6743"/>
          <a:stretch/>
        </p:blipFill>
        <p:spPr>
          <a:xfrm>
            <a:off x="4664375" y="2271125"/>
            <a:ext cx="3029725" cy="1303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82f88e466f_0_2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b="1">
                <a:solidFill>
                  <a:srgbClr val="415C80"/>
                </a:solidFill>
                <a:latin typeface="Open Sans"/>
                <a:ea typeface="Open Sans"/>
                <a:cs typeface="Open Sans"/>
                <a:sym typeface="Open Sans"/>
              </a:rPr>
              <a:t>CSS</a:t>
            </a: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" name="Google Shape;186;g282f88e466f_0_2"/>
          <p:cNvSpPr txBox="1">
            <a:spLocks noGrp="1"/>
          </p:cNvSpPr>
          <p:nvPr>
            <p:ph type="subTitle" idx="2"/>
          </p:nvPr>
        </p:nvSpPr>
        <p:spPr>
          <a:xfrm>
            <a:off x="370475" y="941500"/>
            <a:ext cx="8460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Linguaggio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Google Shape;187;g282f88e466f_0_2"/>
          <p:cNvSpPr txBox="1"/>
          <p:nvPr/>
        </p:nvSpPr>
        <p:spPr>
          <a:xfrm>
            <a:off x="346775" y="1541500"/>
            <a:ext cx="8507400" cy="18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 </a:t>
            </a:r>
            <a:r>
              <a:rPr lang="en" sz="1800" b="1">
                <a:solidFill>
                  <a:srgbClr val="5A7FB3"/>
                </a:solidFill>
                <a:latin typeface="Open Sans"/>
                <a:ea typeface="Open Sans"/>
                <a:cs typeface="Open Sans"/>
                <a:sym typeface="Open Sans"/>
              </a:rPr>
              <a:t>CSS </a:t>
            </a:r>
            <a:r>
              <a:rPr lang="en"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" sz="18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Cascading Style Sheets</a:t>
            </a:r>
            <a:r>
              <a:rPr lang="en"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) sono un linguaggio utilizzato per descrivere l'aspetto e la formattazione di un documento scritto in HTML. </a:t>
            </a:r>
            <a:endParaRPr sz="1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Mentre l'HTML definisce la struttura e il contenuto di una pagina web, i CSS permettono di controllare il layout, i colori, i caratteri, e altri aspetti visivi della pagina, rendendola più accattivante e facilmente navigabile.</a:t>
            </a:r>
            <a:endParaRPr sz="1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14ca0675eb_0_134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b="1">
                <a:solidFill>
                  <a:srgbClr val="415C80"/>
                </a:solidFill>
                <a:latin typeface="Open Sans"/>
                <a:ea typeface="Open Sans"/>
                <a:cs typeface="Open Sans"/>
                <a:sym typeface="Open Sans"/>
              </a:rPr>
              <a:t>Testo</a:t>
            </a: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2" name="Google Shape;392;g314ca0675eb_0_134"/>
          <p:cNvSpPr txBox="1">
            <a:spLocks noGrp="1"/>
          </p:cNvSpPr>
          <p:nvPr>
            <p:ph type="subTitle" idx="2"/>
          </p:nvPr>
        </p:nvSpPr>
        <p:spPr>
          <a:xfrm>
            <a:off x="370475" y="941500"/>
            <a:ext cx="8460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text-align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3" name="Google Shape;393;g314ca0675eb_0_134"/>
          <p:cNvSpPr txBox="1"/>
          <p:nvPr/>
        </p:nvSpPr>
        <p:spPr>
          <a:xfrm>
            <a:off x="370475" y="1666236"/>
            <a:ext cx="8507400" cy="27597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5A7F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h1 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text-align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center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h2 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text-align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left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h3 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text-align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right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solidFill>
                <a:srgbClr val="A52A2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4" name="Google Shape;394;g314ca0675eb_0_134"/>
          <p:cNvSpPr/>
          <p:nvPr/>
        </p:nvSpPr>
        <p:spPr>
          <a:xfrm>
            <a:off x="5988575" y="627100"/>
            <a:ext cx="2841900" cy="44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valore di default → </a:t>
            </a:r>
            <a:r>
              <a:rPr lang="en" sz="16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left</a:t>
            </a:r>
            <a:endParaRPr sz="1600"/>
          </a:p>
        </p:txBody>
      </p:sp>
      <p:pic>
        <p:nvPicPr>
          <p:cNvPr id="395" name="Google Shape;395;g314ca0675eb_0_134"/>
          <p:cNvPicPr preferRelativeResize="0"/>
          <p:nvPr/>
        </p:nvPicPr>
        <p:blipFill rotWithShape="1">
          <a:blip r:embed="rId3">
            <a:alphaModFix/>
          </a:blip>
          <a:srcRect l="1574" t="10770" r="1243" b="3752"/>
          <a:stretch/>
        </p:blipFill>
        <p:spPr>
          <a:xfrm>
            <a:off x="3525325" y="2271125"/>
            <a:ext cx="4591575" cy="14044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14ca0675eb_0_156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b="1">
                <a:solidFill>
                  <a:srgbClr val="415C80"/>
                </a:solidFill>
                <a:latin typeface="Open Sans"/>
                <a:ea typeface="Open Sans"/>
                <a:cs typeface="Open Sans"/>
                <a:sym typeface="Open Sans"/>
              </a:rPr>
              <a:t>Testo</a:t>
            </a: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1" name="Google Shape;401;g314ca0675eb_0_156"/>
          <p:cNvSpPr txBox="1">
            <a:spLocks noGrp="1"/>
          </p:cNvSpPr>
          <p:nvPr>
            <p:ph type="subTitle" idx="2"/>
          </p:nvPr>
        </p:nvSpPr>
        <p:spPr>
          <a:xfrm>
            <a:off x="370475" y="941500"/>
            <a:ext cx="8460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text-transform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2" name="Google Shape;402;g314ca0675eb_0_156"/>
          <p:cNvSpPr txBox="1"/>
          <p:nvPr/>
        </p:nvSpPr>
        <p:spPr>
          <a:xfrm>
            <a:off x="370475" y="1666236"/>
            <a:ext cx="8507400" cy="27597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5A7F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.uppercase 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text-transform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uppercase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.lowercase 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text-transform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lowercase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.capitalize 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text-transform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capitalize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solidFill>
                <a:srgbClr val="A52A2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3" name="Google Shape;403;g314ca0675eb_0_156"/>
          <p:cNvSpPr/>
          <p:nvPr/>
        </p:nvSpPr>
        <p:spPr>
          <a:xfrm>
            <a:off x="5988575" y="627100"/>
            <a:ext cx="2841900" cy="44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valore di default → </a:t>
            </a:r>
            <a:r>
              <a:rPr lang="en" sz="16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endParaRPr sz="1600"/>
          </a:p>
        </p:txBody>
      </p:sp>
      <p:pic>
        <p:nvPicPr>
          <p:cNvPr id="404" name="Google Shape;404;g314ca0675eb_0_156"/>
          <p:cNvPicPr preferRelativeResize="0"/>
          <p:nvPr/>
        </p:nvPicPr>
        <p:blipFill rotWithShape="1">
          <a:blip r:embed="rId3">
            <a:alphaModFix/>
          </a:blip>
          <a:srcRect l="1719" t="3505" b="8851"/>
          <a:stretch/>
        </p:blipFill>
        <p:spPr>
          <a:xfrm>
            <a:off x="3877600" y="2329850"/>
            <a:ext cx="4110125" cy="12596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15e926c555_0_0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b="1">
                <a:solidFill>
                  <a:srgbClr val="415C80"/>
                </a:solidFill>
                <a:latin typeface="Open Sans"/>
                <a:ea typeface="Open Sans"/>
                <a:cs typeface="Open Sans"/>
                <a:sym typeface="Open Sans"/>
              </a:rPr>
              <a:t>Sfondo</a:t>
            </a: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0" name="Google Shape;410;g315e926c555_0_0"/>
          <p:cNvSpPr txBox="1">
            <a:spLocks noGrp="1"/>
          </p:cNvSpPr>
          <p:nvPr>
            <p:ph type="subTitle" idx="2"/>
          </p:nvPr>
        </p:nvSpPr>
        <p:spPr>
          <a:xfrm>
            <a:off x="370475" y="941500"/>
            <a:ext cx="8460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background-color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1" name="Google Shape;411;g315e926c555_0_0"/>
          <p:cNvSpPr txBox="1"/>
          <p:nvPr/>
        </p:nvSpPr>
        <p:spPr>
          <a:xfrm>
            <a:off x="370475" y="1666236"/>
            <a:ext cx="8507400" cy="27597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5A7F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body 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background-color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green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h1 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background-color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#dddddd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p 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background-color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rgb(237, 213, 237)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2" name="Google Shape;412;g315e926c555_0_0"/>
          <p:cNvSpPr/>
          <p:nvPr/>
        </p:nvSpPr>
        <p:spPr>
          <a:xfrm>
            <a:off x="5427675" y="627100"/>
            <a:ext cx="3402600" cy="44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valore di default → </a:t>
            </a:r>
            <a:r>
              <a:rPr lang="en" sz="16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transparent</a:t>
            </a:r>
            <a:endParaRPr sz="1600"/>
          </a:p>
        </p:txBody>
      </p:sp>
      <p:pic>
        <p:nvPicPr>
          <p:cNvPr id="413" name="Google Shape;413;g315e926c555_0_0"/>
          <p:cNvPicPr preferRelativeResize="0"/>
          <p:nvPr/>
        </p:nvPicPr>
        <p:blipFill rotWithShape="1">
          <a:blip r:embed="rId3">
            <a:alphaModFix/>
          </a:blip>
          <a:srcRect l="2255" t="6092" r="948" b="9518"/>
          <a:stretch/>
        </p:blipFill>
        <p:spPr>
          <a:xfrm>
            <a:off x="3431400" y="2228850"/>
            <a:ext cx="5021150" cy="11275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15e926c555_0_53"/>
          <p:cNvSpPr txBox="1">
            <a:spLocks noGrp="1"/>
          </p:cNvSpPr>
          <p:nvPr>
            <p:ph type="title"/>
          </p:nvPr>
        </p:nvSpPr>
        <p:spPr>
          <a:xfrm>
            <a:off x="370479" y="445025"/>
            <a:ext cx="3666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b="1">
                <a:solidFill>
                  <a:srgbClr val="415C80"/>
                </a:solidFill>
                <a:latin typeface="Open Sans"/>
                <a:ea typeface="Open Sans"/>
                <a:cs typeface="Open Sans"/>
                <a:sym typeface="Open Sans"/>
              </a:rPr>
              <a:t>Sfondo</a:t>
            </a: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9" name="Google Shape;419;g315e926c555_0_53"/>
          <p:cNvSpPr txBox="1">
            <a:spLocks noGrp="1"/>
          </p:cNvSpPr>
          <p:nvPr>
            <p:ph type="subTitle" idx="2"/>
          </p:nvPr>
        </p:nvSpPr>
        <p:spPr>
          <a:xfrm>
            <a:off x="370475" y="941500"/>
            <a:ext cx="2943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background-image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0" name="Google Shape;420;g315e926c555_0_53"/>
          <p:cNvSpPr txBox="1"/>
          <p:nvPr/>
        </p:nvSpPr>
        <p:spPr>
          <a:xfrm>
            <a:off x="370475" y="1666236"/>
            <a:ext cx="8507400" cy="961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5A7F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body 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background-image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url("paper.gif")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1" name="Google Shape;421;g315e926c555_0_53"/>
          <p:cNvSpPr/>
          <p:nvPr/>
        </p:nvSpPr>
        <p:spPr>
          <a:xfrm>
            <a:off x="5886675" y="627100"/>
            <a:ext cx="2943600" cy="44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valore di default → </a:t>
            </a:r>
            <a:r>
              <a:rPr lang="en" sz="16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endParaRPr sz="1600"/>
          </a:p>
        </p:txBody>
      </p:sp>
      <p:pic>
        <p:nvPicPr>
          <p:cNvPr id="422" name="Google Shape;422;g315e926c555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1425" y="1443398"/>
            <a:ext cx="3246292" cy="1034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23" name="Google Shape;423;g315e926c555_0_53"/>
          <p:cNvSpPr txBox="1"/>
          <p:nvPr/>
        </p:nvSpPr>
        <p:spPr>
          <a:xfrm>
            <a:off x="370475" y="2752161"/>
            <a:ext cx="8507400" cy="961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5A7F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body 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background-image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url("img_tree.gif"), url("paper.gif")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24" name="Google Shape;424;g315e926c555_0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2849" y="2844507"/>
            <a:ext cx="2816950" cy="1596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25" name="Google Shape;425;g315e926c555_0_53"/>
          <p:cNvSpPr txBox="1"/>
          <p:nvPr/>
        </p:nvSpPr>
        <p:spPr>
          <a:xfrm>
            <a:off x="340989" y="3810625"/>
            <a:ext cx="5608500" cy="6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135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NB: se l’immagine è più piccola del contenitore allora verrà ripetuta in orizzontale e in verticale per coprire l’intera larghezza e altezza. </a:t>
            </a:r>
            <a:endParaRPr sz="135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15e926c555_0_82"/>
          <p:cNvSpPr txBox="1">
            <a:spLocks noGrp="1"/>
          </p:cNvSpPr>
          <p:nvPr>
            <p:ph type="title"/>
          </p:nvPr>
        </p:nvSpPr>
        <p:spPr>
          <a:xfrm>
            <a:off x="370479" y="445025"/>
            <a:ext cx="3666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b="1">
                <a:solidFill>
                  <a:srgbClr val="415C80"/>
                </a:solidFill>
                <a:latin typeface="Open Sans"/>
                <a:ea typeface="Open Sans"/>
                <a:cs typeface="Open Sans"/>
                <a:sym typeface="Open Sans"/>
              </a:rPr>
              <a:t>Sfondo</a:t>
            </a: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1" name="Google Shape;431;g315e926c555_0_82"/>
          <p:cNvSpPr txBox="1">
            <a:spLocks noGrp="1"/>
          </p:cNvSpPr>
          <p:nvPr>
            <p:ph type="subTitle" idx="2"/>
          </p:nvPr>
        </p:nvSpPr>
        <p:spPr>
          <a:xfrm>
            <a:off x="370475" y="941500"/>
            <a:ext cx="2943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background-repeat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2" name="Google Shape;432;g315e926c555_0_82"/>
          <p:cNvSpPr txBox="1"/>
          <p:nvPr/>
        </p:nvSpPr>
        <p:spPr>
          <a:xfrm>
            <a:off x="370475" y="1590036"/>
            <a:ext cx="8507400" cy="11814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5A7F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body 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background-image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url("paper.gif")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background-repeat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no-repeat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3" name="Google Shape;433;g315e926c555_0_82"/>
          <p:cNvSpPr/>
          <p:nvPr/>
        </p:nvSpPr>
        <p:spPr>
          <a:xfrm>
            <a:off x="5886675" y="627100"/>
            <a:ext cx="2943600" cy="44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valore di default → </a:t>
            </a:r>
            <a:r>
              <a:rPr lang="en" sz="16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repeat</a:t>
            </a:r>
            <a:endParaRPr sz="1600"/>
          </a:p>
        </p:txBody>
      </p:sp>
      <p:sp>
        <p:nvSpPr>
          <p:cNvPr id="434" name="Google Shape;434;g315e926c555_0_82"/>
          <p:cNvSpPr txBox="1"/>
          <p:nvPr/>
        </p:nvSpPr>
        <p:spPr>
          <a:xfrm>
            <a:off x="370475" y="2904550"/>
            <a:ext cx="4152900" cy="11814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5A7F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body 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background-image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url("paper.gif")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background-repeat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repeat-x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solidFill>
                <a:srgbClr val="A52A2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35" name="Google Shape;435;g315e926c555_0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5200" y="1437825"/>
            <a:ext cx="3947625" cy="10435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36" name="Google Shape;436;g315e926c555_0_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0900" y="3908273"/>
            <a:ext cx="3386325" cy="8045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37" name="Google Shape;437;g315e926c555_0_82"/>
          <p:cNvSpPr txBox="1"/>
          <p:nvPr/>
        </p:nvSpPr>
        <p:spPr>
          <a:xfrm>
            <a:off x="4664375" y="2904550"/>
            <a:ext cx="4213500" cy="11814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5A7F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body 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background-image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url("paper.gif")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background-repeat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repeat-y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solidFill>
                <a:srgbClr val="A52A2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38" name="Google Shape;438;g315e926c555_0_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9494" y="3908525"/>
            <a:ext cx="3386324" cy="80405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15e926c555_0_71"/>
          <p:cNvSpPr txBox="1">
            <a:spLocks noGrp="1"/>
          </p:cNvSpPr>
          <p:nvPr>
            <p:ph type="title"/>
          </p:nvPr>
        </p:nvSpPr>
        <p:spPr>
          <a:xfrm>
            <a:off x="370479" y="445025"/>
            <a:ext cx="3666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b="1">
                <a:solidFill>
                  <a:srgbClr val="415C80"/>
                </a:solidFill>
                <a:latin typeface="Open Sans"/>
                <a:ea typeface="Open Sans"/>
                <a:cs typeface="Open Sans"/>
                <a:sym typeface="Open Sans"/>
              </a:rPr>
              <a:t>Sfondo</a:t>
            </a: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4" name="Google Shape;444;g315e926c555_0_71"/>
          <p:cNvSpPr txBox="1">
            <a:spLocks noGrp="1"/>
          </p:cNvSpPr>
          <p:nvPr>
            <p:ph type="subTitle" idx="2"/>
          </p:nvPr>
        </p:nvSpPr>
        <p:spPr>
          <a:xfrm>
            <a:off x="370475" y="941500"/>
            <a:ext cx="3248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background-attachment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5" name="Google Shape;445;g315e926c555_0_71"/>
          <p:cNvSpPr txBox="1"/>
          <p:nvPr/>
        </p:nvSpPr>
        <p:spPr>
          <a:xfrm>
            <a:off x="370475" y="1971036"/>
            <a:ext cx="8507400" cy="1560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5A7F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body 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background-image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url("img_tree.gif")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background-repeat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no-repeat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background-attachment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fixed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6" name="Google Shape;446;g315e926c555_0_71"/>
          <p:cNvSpPr/>
          <p:nvPr/>
        </p:nvSpPr>
        <p:spPr>
          <a:xfrm>
            <a:off x="5886675" y="627100"/>
            <a:ext cx="2943600" cy="44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valore di default → </a:t>
            </a:r>
            <a:r>
              <a:rPr lang="en" sz="16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scroll</a:t>
            </a:r>
            <a:endParaRPr sz="1600"/>
          </a:p>
        </p:txBody>
      </p:sp>
      <p:pic>
        <p:nvPicPr>
          <p:cNvPr id="447" name="Google Shape;447;g315e926c555_0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6600" y="1468050"/>
            <a:ext cx="2834025" cy="31164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48" name="Google Shape;448;g315e926c555_0_71"/>
          <p:cNvSpPr txBox="1"/>
          <p:nvPr/>
        </p:nvSpPr>
        <p:spPr>
          <a:xfrm>
            <a:off x="341000" y="3734425"/>
            <a:ext cx="5262900" cy="6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135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NB: esiste anche il valore </a:t>
            </a:r>
            <a:r>
              <a:rPr lang="en" sz="13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local</a:t>
            </a:r>
            <a:r>
              <a:rPr lang="en" sz="135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con il quale lo sfondo scorre insieme ad un elemento (con overflow) e non alla pagina.</a:t>
            </a:r>
            <a:endParaRPr sz="135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5e926c555_0_116"/>
          <p:cNvSpPr txBox="1">
            <a:spLocks noGrp="1"/>
          </p:cNvSpPr>
          <p:nvPr>
            <p:ph type="title"/>
          </p:nvPr>
        </p:nvSpPr>
        <p:spPr>
          <a:xfrm>
            <a:off x="370479" y="445025"/>
            <a:ext cx="3666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b="1">
                <a:solidFill>
                  <a:srgbClr val="415C80"/>
                </a:solidFill>
                <a:latin typeface="Open Sans"/>
                <a:ea typeface="Open Sans"/>
                <a:cs typeface="Open Sans"/>
                <a:sym typeface="Open Sans"/>
              </a:rPr>
              <a:t>Sfondo</a:t>
            </a: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4" name="Google Shape;454;g315e926c555_0_116"/>
          <p:cNvSpPr txBox="1">
            <a:spLocks noGrp="1"/>
          </p:cNvSpPr>
          <p:nvPr>
            <p:ph type="subTitle" idx="2"/>
          </p:nvPr>
        </p:nvSpPr>
        <p:spPr>
          <a:xfrm>
            <a:off x="370475" y="941500"/>
            <a:ext cx="2943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background-position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5" name="Google Shape;455;g315e926c555_0_116"/>
          <p:cNvSpPr txBox="1"/>
          <p:nvPr/>
        </p:nvSpPr>
        <p:spPr>
          <a:xfrm>
            <a:off x="370475" y="1590036"/>
            <a:ext cx="8507400" cy="1374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5A7F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body 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background-image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url("w3css.gif")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background-repeat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no-repeat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background-attachment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fixed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background-position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center center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  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6" name="Google Shape;456;g315e926c555_0_116"/>
          <p:cNvSpPr/>
          <p:nvPr/>
        </p:nvSpPr>
        <p:spPr>
          <a:xfrm>
            <a:off x="5886675" y="627100"/>
            <a:ext cx="2943600" cy="44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valore di default → </a:t>
            </a:r>
            <a:r>
              <a:rPr lang="en" sz="16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0%</a:t>
            </a:r>
            <a:r>
              <a:rPr lang="en" sz="1600">
                <a:solidFill>
                  <a:schemeClr val="dk1"/>
                </a:solidFill>
              </a:rPr>
              <a:t> </a:t>
            </a:r>
            <a:r>
              <a:rPr lang="en" sz="16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0%</a:t>
            </a:r>
            <a:endParaRPr sz="1600"/>
          </a:p>
        </p:txBody>
      </p:sp>
      <p:pic>
        <p:nvPicPr>
          <p:cNvPr id="457" name="Google Shape;457;g315e926c555_0_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6163" y="3632646"/>
            <a:ext cx="3087201" cy="8585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58" name="Google Shape;458;g315e926c555_0_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3774" y="1312900"/>
            <a:ext cx="1934575" cy="1781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59" name="Google Shape;459;g315e926c555_0_116"/>
          <p:cNvSpPr txBox="1"/>
          <p:nvPr/>
        </p:nvSpPr>
        <p:spPr>
          <a:xfrm>
            <a:off x="370475" y="3266436"/>
            <a:ext cx="8507400" cy="1374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5A7F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body 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background-image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url("w3css.gif")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background-repeat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no-repeat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background-attachment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fixed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background-position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right top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  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0" name="Google Shape;460;g315e926c555_0_116"/>
          <p:cNvSpPr txBox="1"/>
          <p:nvPr/>
        </p:nvSpPr>
        <p:spPr>
          <a:xfrm>
            <a:off x="6697763" y="3518725"/>
            <a:ext cx="1866600" cy="8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135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NB: se specifichiamo un solo valore, l’altro diventerà</a:t>
            </a:r>
            <a:r>
              <a:rPr lang="en" sz="135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3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center</a:t>
            </a:r>
            <a:r>
              <a:rPr lang="en" sz="135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35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61" name="Google Shape;461;g315e926c555_0_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2621" y="3139525"/>
            <a:ext cx="1965651" cy="1781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62" name="Google Shape;462;g315e926c555_0_116"/>
          <p:cNvSpPr txBox="1"/>
          <p:nvPr/>
        </p:nvSpPr>
        <p:spPr>
          <a:xfrm>
            <a:off x="4299948" y="1696425"/>
            <a:ext cx="2281500" cy="11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Primo valore: </a:t>
            </a:r>
            <a:endParaRPr sz="135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left</a:t>
            </a:r>
            <a:r>
              <a:rPr lang="en" sz="135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" sz="13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right</a:t>
            </a:r>
            <a:r>
              <a:rPr lang="en" sz="135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" sz="13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center</a:t>
            </a:r>
            <a:r>
              <a:rPr lang="en" sz="135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35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Secondo valore: </a:t>
            </a:r>
            <a:endParaRPr sz="135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top</a:t>
            </a:r>
            <a:r>
              <a:rPr lang="en" sz="135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" sz="13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bottom</a:t>
            </a:r>
            <a:r>
              <a:rPr lang="en" sz="135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" sz="13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center</a:t>
            </a:r>
            <a:r>
              <a:rPr lang="en" sz="135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35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15ecd83f26_0_3"/>
          <p:cNvSpPr txBox="1">
            <a:spLocks noGrp="1"/>
          </p:cNvSpPr>
          <p:nvPr>
            <p:ph type="title"/>
          </p:nvPr>
        </p:nvSpPr>
        <p:spPr>
          <a:xfrm>
            <a:off x="370479" y="445025"/>
            <a:ext cx="3666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b="1">
                <a:solidFill>
                  <a:srgbClr val="415C80"/>
                </a:solidFill>
                <a:latin typeface="Open Sans"/>
                <a:ea typeface="Open Sans"/>
                <a:cs typeface="Open Sans"/>
                <a:sym typeface="Open Sans"/>
              </a:rPr>
              <a:t>Sfondo</a:t>
            </a: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8" name="Google Shape;468;g315ecd83f26_0_3"/>
          <p:cNvSpPr txBox="1">
            <a:spLocks noGrp="1"/>
          </p:cNvSpPr>
          <p:nvPr>
            <p:ph type="subTitle" idx="2"/>
          </p:nvPr>
        </p:nvSpPr>
        <p:spPr>
          <a:xfrm>
            <a:off x="370475" y="941500"/>
            <a:ext cx="2943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background-position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9" name="Google Shape;469;g315ecd83f26_0_3"/>
          <p:cNvSpPr txBox="1"/>
          <p:nvPr/>
        </p:nvSpPr>
        <p:spPr>
          <a:xfrm>
            <a:off x="370475" y="1666236"/>
            <a:ext cx="8507400" cy="1374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5A7F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body 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background-image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url("w3css.gif")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background-repeat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no-repeat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background-attachment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fixed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background-position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100px 150px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  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70" name="Google Shape;470;g315ecd83f26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6163" y="3632646"/>
            <a:ext cx="3087201" cy="8585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71" name="Google Shape;471;g315ecd83f26_0_3"/>
          <p:cNvSpPr txBox="1"/>
          <p:nvPr/>
        </p:nvSpPr>
        <p:spPr>
          <a:xfrm>
            <a:off x="370475" y="3342636"/>
            <a:ext cx="8507400" cy="1374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5A7F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body 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background-image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url("w3css.gif")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background-repeat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no-repeat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background-attachment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fixed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background-position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80% 50%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  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2" name="Google Shape;472;g315ecd83f26_0_3"/>
          <p:cNvSpPr/>
          <p:nvPr/>
        </p:nvSpPr>
        <p:spPr>
          <a:xfrm>
            <a:off x="5886675" y="627100"/>
            <a:ext cx="2943600" cy="44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valore di default → </a:t>
            </a:r>
            <a:r>
              <a:rPr lang="en" sz="16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0%</a:t>
            </a:r>
            <a:r>
              <a:rPr lang="en" sz="1600">
                <a:solidFill>
                  <a:schemeClr val="dk1"/>
                </a:solidFill>
              </a:rPr>
              <a:t> </a:t>
            </a:r>
            <a:r>
              <a:rPr lang="en" sz="16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0%</a:t>
            </a:r>
            <a:endParaRPr sz="1600"/>
          </a:p>
        </p:txBody>
      </p:sp>
      <p:pic>
        <p:nvPicPr>
          <p:cNvPr id="473" name="Google Shape;473;g315ecd83f26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5174" y="3159632"/>
            <a:ext cx="1866700" cy="1781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74" name="Google Shape;474;g315ecd83f26_0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7425" y="1389088"/>
            <a:ext cx="1934575" cy="18479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75" name="Google Shape;475;g315ecd83f26_0_3"/>
          <p:cNvSpPr txBox="1"/>
          <p:nvPr/>
        </p:nvSpPr>
        <p:spPr>
          <a:xfrm>
            <a:off x="6531689" y="2037925"/>
            <a:ext cx="2125500" cy="6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135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NB: è possibile mixare unità di misura diverse</a:t>
            </a:r>
            <a:r>
              <a:rPr lang="en" sz="135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35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164a82dc52_0_29"/>
          <p:cNvSpPr txBox="1">
            <a:spLocks noGrp="1"/>
          </p:cNvSpPr>
          <p:nvPr>
            <p:ph type="title"/>
          </p:nvPr>
        </p:nvSpPr>
        <p:spPr>
          <a:xfrm>
            <a:off x="370479" y="445025"/>
            <a:ext cx="3666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b="1">
                <a:solidFill>
                  <a:srgbClr val="415C80"/>
                </a:solidFill>
                <a:latin typeface="Open Sans"/>
                <a:ea typeface="Open Sans"/>
                <a:cs typeface="Open Sans"/>
                <a:sym typeface="Open Sans"/>
              </a:rPr>
              <a:t>Sfondo</a:t>
            </a: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1" name="Google Shape;481;g3164a82dc52_0_29"/>
          <p:cNvSpPr txBox="1">
            <a:spLocks noGrp="1"/>
          </p:cNvSpPr>
          <p:nvPr>
            <p:ph type="subTitle" idx="2"/>
          </p:nvPr>
        </p:nvSpPr>
        <p:spPr>
          <a:xfrm>
            <a:off x="370475" y="941500"/>
            <a:ext cx="2943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background-size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2" name="Google Shape;482;g3164a82dc52_0_29"/>
          <p:cNvSpPr txBox="1"/>
          <p:nvPr/>
        </p:nvSpPr>
        <p:spPr>
          <a:xfrm>
            <a:off x="370475" y="1742436"/>
            <a:ext cx="8507400" cy="11724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5A7F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body 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background-image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url("img_tree.gif")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background-repeat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no-repeat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background-size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contain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  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83" name="Google Shape;483;g3164a82dc52_0_29"/>
          <p:cNvSpPr/>
          <p:nvPr/>
        </p:nvSpPr>
        <p:spPr>
          <a:xfrm>
            <a:off x="5886675" y="627100"/>
            <a:ext cx="2943600" cy="44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valore di default → </a:t>
            </a:r>
            <a:r>
              <a:rPr lang="en" sz="16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auto</a:t>
            </a:r>
            <a:endParaRPr sz="1600"/>
          </a:p>
        </p:txBody>
      </p:sp>
      <p:sp>
        <p:nvSpPr>
          <p:cNvPr id="484" name="Google Shape;484;g3164a82dc52_0_29"/>
          <p:cNvSpPr txBox="1"/>
          <p:nvPr/>
        </p:nvSpPr>
        <p:spPr>
          <a:xfrm>
            <a:off x="370475" y="3342636"/>
            <a:ext cx="8507400" cy="11724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5A7F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body 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background-image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url("img_tree.gif")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background-repeat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no-repeat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background-size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cover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  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85" name="Google Shape;485;g3164a82dc52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4200" y="1515661"/>
            <a:ext cx="2923035" cy="15672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86" name="Google Shape;486;g3164a82dc52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3913" y="3194824"/>
            <a:ext cx="2943601" cy="156723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87" name="Google Shape;487;g3164a82dc52_0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5246" y="292375"/>
            <a:ext cx="1836983" cy="9646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g315ecd83f26_0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6697" y="2280052"/>
            <a:ext cx="1570325" cy="99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g315ecd83f26_0_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8000" y="1824600"/>
            <a:ext cx="1458700" cy="939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g315ecd83f26_0_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4100" y="1971921"/>
            <a:ext cx="1458701" cy="92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g315ecd83f26_0_71"/>
          <p:cNvSpPr txBox="1">
            <a:spLocks noGrp="1"/>
          </p:cNvSpPr>
          <p:nvPr>
            <p:ph type="title"/>
          </p:nvPr>
        </p:nvSpPr>
        <p:spPr>
          <a:xfrm>
            <a:off x="370479" y="445025"/>
            <a:ext cx="3666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b="1">
                <a:solidFill>
                  <a:srgbClr val="415C80"/>
                </a:solidFill>
                <a:latin typeface="Open Sans"/>
                <a:ea typeface="Open Sans"/>
                <a:cs typeface="Open Sans"/>
                <a:sym typeface="Open Sans"/>
              </a:rPr>
              <a:t>Sfondo</a:t>
            </a: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6" name="Google Shape;496;g315ecd83f26_0_71"/>
          <p:cNvSpPr txBox="1">
            <a:spLocks noGrp="1"/>
          </p:cNvSpPr>
          <p:nvPr>
            <p:ph type="subTitle" idx="2"/>
          </p:nvPr>
        </p:nvSpPr>
        <p:spPr>
          <a:xfrm>
            <a:off x="370475" y="941500"/>
            <a:ext cx="2943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background-size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7" name="Google Shape;497;g315ecd83f26_0_71"/>
          <p:cNvSpPr txBox="1"/>
          <p:nvPr/>
        </p:nvSpPr>
        <p:spPr>
          <a:xfrm>
            <a:off x="370475" y="1742436"/>
            <a:ext cx="8507400" cy="11724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5A7F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body 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background-image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url("img_tree.gif")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background-repeat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no-repeat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background-size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50%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  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98" name="Google Shape;498;g315ecd83f26_0_71"/>
          <p:cNvSpPr/>
          <p:nvPr/>
        </p:nvSpPr>
        <p:spPr>
          <a:xfrm>
            <a:off x="5886675" y="627100"/>
            <a:ext cx="2943600" cy="44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valore di default → </a:t>
            </a:r>
            <a:r>
              <a:rPr lang="en" sz="16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auto</a:t>
            </a:r>
            <a:endParaRPr sz="1600"/>
          </a:p>
        </p:txBody>
      </p:sp>
      <p:sp>
        <p:nvSpPr>
          <p:cNvPr id="499" name="Google Shape;499;g315ecd83f26_0_71"/>
          <p:cNvSpPr txBox="1"/>
          <p:nvPr/>
        </p:nvSpPr>
        <p:spPr>
          <a:xfrm>
            <a:off x="370475" y="3342636"/>
            <a:ext cx="8507400" cy="11724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5A7F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body 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background-image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url("img_tree.gif")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background-repeat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no-repeat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background-size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60px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  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00" name="Google Shape;500;g315ecd83f26_0_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08500" y="1538525"/>
            <a:ext cx="2950096" cy="15672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01" name="Google Shape;501;g315ecd83f26_0_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08500" y="3219675"/>
            <a:ext cx="2950101" cy="157070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02" name="Google Shape;502;g315ecd83f26_0_7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15246" y="292375"/>
            <a:ext cx="1836983" cy="9646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03" name="Google Shape;503;g315ecd83f26_0_71"/>
          <p:cNvSpPr txBox="1"/>
          <p:nvPr/>
        </p:nvSpPr>
        <p:spPr>
          <a:xfrm>
            <a:off x="1997651" y="2764075"/>
            <a:ext cx="3370200" cy="631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135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NB: è possibile specificare 2 valori (larghezza e altezza), ma è sconsigliato</a:t>
            </a:r>
            <a:endParaRPr sz="135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14ca0675eb_0_6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b="1">
                <a:solidFill>
                  <a:srgbClr val="415C80"/>
                </a:solidFill>
                <a:latin typeface="Open Sans"/>
                <a:ea typeface="Open Sans"/>
                <a:cs typeface="Open Sans"/>
                <a:sym typeface="Open Sans"/>
              </a:rPr>
              <a:t>CSS</a:t>
            </a: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8" name="Google Shape;218;g314ca0675eb_0_6"/>
          <p:cNvSpPr txBox="1">
            <a:spLocks noGrp="1"/>
          </p:cNvSpPr>
          <p:nvPr>
            <p:ph type="subTitle" idx="2"/>
          </p:nvPr>
        </p:nvSpPr>
        <p:spPr>
          <a:xfrm>
            <a:off x="370475" y="941500"/>
            <a:ext cx="8460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Inclusione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" name="Google Shape;219;g314ca0675eb_0_6"/>
          <p:cNvSpPr txBox="1"/>
          <p:nvPr/>
        </p:nvSpPr>
        <p:spPr>
          <a:xfrm>
            <a:off x="346775" y="1541500"/>
            <a:ext cx="8507400" cy="25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Esistono tre modi di includere il codice CSS in una pagina Web: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CSS inline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si applica direttamente agli elementi HTML, utilizzando l'attributo </a:t>
            </a:r>
            <a:r>
              <a:rPr lang="en"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all'interno del tag dell'elemento.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CSS incorporato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inserito all'interno di un tag </a:t>
            </a:r>
            <a:r>
              <a:rPr lang="en" sz="18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80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en" sz="18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nella sezione </a:t>
            </a:r>
            <a:r>
              <a:rPr lang="en" sz="18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80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en" sz="18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della pagina HTML.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CSS esterno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inserito in un file CSS separato che viene collegato alla pagina HTML tramite un tag </a:t>
            </a:r>
            <a:r>
              <a:rPr lang="en" sz="18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80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link</a:t>
            </a:r>
            <a:r>
              <a:rPr lang="en" sz="18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all'interno della sezione </a:t>
            </a:r>
            <a:r>
              <a:rPr lang="en" sz="18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80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en" sz="18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164a82dc52_0_67"/>
          <p:cNvSpPr txBox="1">
            <a:spLocks noGrp="1"/>
          </p:cNvSpPr>
          <p:nvPr>
            <p:ph type="title"/>
          </p:nvPr>
        </p:nvSpPr>
        <p:spPr>
          <a:xfrm>
            <a:off x="370479" y="445025"/>
            <a:ext cx="3666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b="1">
                <a:solidFill>
                  <a:srgbClr val="415C80"/>
                </a:solidFill>
                <a:latin typeface="Open Sans"/>
                <a:ea typeface="Open Sans"/>
                <a:cs typeface="Open Sans"/>
                <a:sym typeface="Open Sans"/>
              </a:rPr>
              <a:t>Sfondo</a:t>
            </a: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9" name="Google Shape;509;g3164a82dc52_0_67"/>
          <p:cNvSpPr txBox="1">
            <a:spLocks noGrp="1"/>
          </p:cNvSpPr>
          <p:nvPr>
            <p:ph type="subTitle" idx="2"/>
          </p:nvPr>
        </p:nvSpPr>
        <p:spPr>
          <a:xfrm>
            <a:off x="370475" y="941500"/>
            <a:ext cx="3248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background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0" name="Google Shape;510;g3164a82dc52_0_67"/>
          <p:cNvSpPr txBox="1"/>
          <p:nvPr/>
        </p:nvSpPr>
        <p:spPr>
          <a:xfrm>
            <a:off x="370475" y="2428236"/>
            <a:ext cx="8507400" cy="961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5A7F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body 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background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lightblue url("img_tree.gif") no-repeat center fixed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solidFill>
                <a:srgbClr val="A52A2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1" name="Google Shape;511;g3164a82dc52_0_67"/>
          <p:cNvSpPr txBox="1"/>
          <p:nvPr/>
        </p:nvSpPr>
        <p:spPr>
          <a:xfrm>
            <a:off x="346775" y="1541500"/>
            <a:ext cx="85074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Tramite la shortcut </a:t>
            </a:r>
            <a:r>
              <a:rPr lang="en"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è possibile specificare tutte le proprietà precedenti in un qualsiasi ordine (</a:t>
            </a:r>
            <a:r>
              <a:rPr lang="en"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).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2" name="Google Shape;512;g3164a82dc52_0_67"/>
          <p:cNvSpPr txBox="1"/>
          <p:nvPr/>
        </p:nvSpPr>
        <p:spPr>
          <a:xfrm>
            <a:off x="370475" y="3565961"/>
            <a:ext cx="8507400" cy="961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5A7F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body 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background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url('img.jpg') center / cover no-repeat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solidFill>
                <a:srgbClr val="A52A2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3" name="Google Shape;513;g3164a82dc52_0_67"/>
          <p:cNvSpPr txBox="1"/>
          <p:nvPr/>
        </p:nvSpPr>
        <p:spPr>
          <a:xfrm>
            <a:off x="5567575" y="3495850"/>
            <a:ext cx="2995500" cy="1109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135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NB: se vengono specificate sia </a:t>
            </a:r>
            <a:r>
              <a:rPr lang="en" sz="13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background-position</a:t>
            </a:r>
            <a:r>
              <a:rPr lang="en" sz="135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che </a:t>
            </a:r>
            <a:r>
              <a:rPr lang="en" sz="13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background-size</a:t>
            </a:r>
            <a:r>
              <a:rPr lang="en" sz="135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queste devono essere separate da una barra!</a:t>
            </a:r>
            <a:endParaRPr sz="135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5e926c555_0_97"/>
          <p:cNvSpPr txBox="1">
            <a:spLocks noGrp="1"/>
          </p:cNvSpPr>
          <p:nvPr>
            <p:ph type="title"/>
          </p:nvPr>
        </p:nvSpPr>
        <p:spPr>
          <a:xfrm>
            <a:off x="370480" y="445025"/>
            <a:ext cx="3258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b="1">
                <a:solidFill>
                  <a:srgbClr val="415C80"/>
                </a:solidFill>
                <a:latin typeface="Open Sans"/>
                <a:ea typeface="Open Sans"/>
                <a:cs typeface="Open Sans"/>
                <a:sym typeface="Open Sans"/>
              </a:rPr>
              <a:t>Dimensioni</a:t>
            </a: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4" name="Google Shape;254;g315e926c555_0_97"/>
          <p:cNvSpPr txBox="1">
            <a:spLocks noGrp="1"/>
          </p:cNvSpPr>
          <p:nvPr>
            <p:ph type="subTitle" idx="2"/>
          </p:nvPr>
        </p:nvSpPr>
        <p:spPr>
          <a:xfrm>
            <a:off x="370475" y="941500"/>
            <a:ext cx="2297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Unità di misura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5" name="Google Shape;255;g315e926c555_0_97"/>
          <p:cNvSpPr txBox="1"/>
          <p:nvPr/>
        </p:nvSpPr>
        <p:spPr>
          <a:xfrm>
            <a:off x="499825" y="1761334"/>
            <a:ext cx="2549400" cy="361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5A7F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20px</a:t>
            </a:r>
            <a:endParaRPr sz="1150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6" name="Google Shape;256;g315e926c555_0_97"/>
          <p:cNvSpPr txBox="1"/>
          <p:nvPr/>
        </p:nvSpPr>
        <p:spPr>
          <a:xfrm>
            <a:off x="4786075" y="1761334"/>
            <a:ext cx="2549400" cy="361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5A7F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50%</a:t>
            </a:r>
            <a:endParaRPr sz="1150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7" name="Google Shape;257;g315e926c555_0_97"/>
          <p:cNvSpPr txBox="1"/>
          <p:nvPr/>
        </p:nvSpPr>
        <p:spPr>
          <a:xfrm>
            <a:off x="499825" y="2846923"/>
            <a:ext cx="2549400" cy="361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5A7F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1.5em</a:t>
            </a:r>
            <a:endParaRPr sz="1150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8" name="Google Shape;258;g315e926c555_0_97"/>
          <p:cNvSpPr/>
          <p:nvPr/>
        </p:nvSpPr>
        <p:spPr>
          <a:xfrm>
            <a:off x="5642800" y="1606534"/>
            <a:ext cx="2942400" cy="671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Percentuale rispetto al </a:t>
            </a:r>
            <a:r>
              <a:rPr lang="en" b="1">
                <a:solidFill>
                  <a:schemeClr val="dk1"/>
                </a:solidFill>
              </a:rPr>
              <a:t>tag padre </a:t>
            </a:r>
            <a:r>
              <a:rPr lang="en">
                <a:solidFill>
                  <a:schemeClr val="dk1"/>
                </a:solidFill>
              </a:rPr>
              <a:t>ovvero il tag che lo contiene</a:t>
            </a:r>
            <a:endParaRPr/>
          </a:p>
        </p:txBody>
      </p:sp>
      <p:sp>
        <p:nvSpPr>
          <p:cNvPr id="259" name="Google Shape;259;g315e926c555_0_97"/>
          <p:cNvSpPr/>
          <p:nvPr/>
        </p:nvSpPr>
        <p:spPr>
          <a:xfrm>
            <a:off x="1522325" y="2657859"/>
            <a:ext cx="2942400" cy="671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Dimensione relativa all’attuale </a:t>
            </a:r>
            <a:r>
              <a:rPr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font-size</a:t>
            </a:r>
            <a:r>
              <a:rPr lang="en">
                <a:solidFill>
                  <a:schemeClr val="dk1"/>
                </a:solidFill>
              </a:rPr>
              <a:t> in uso (1</a:t>
            </a:r>
            <a:r>
              <a:rPr lang="en" sz="300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→100%)</a:t>
            </a:r>
            <a:endParaRPr/>
          </a:p>
        </p:txBody>
      </p:sp>
      <p:sp>
        <p:nvSpPr>
          <p:cNvPr id="260" name="Google Shape;260;g315e926c555_0_97"/>
          <p:cNvSpPr/>
          <p:nvPr/>
        </p:nvSpPr>
        <p:spPr>
          <a:xfrm>
            <a:off x="1522325" y="1681209"/>
            <a:ext cx="2942400" cy="57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Dimensione fissa in pixel</a:t>
            </a:r>
            <a:endParaRPr/>
          </a:p>
        </p:txBody>
      </p:sp>
      <p:sp>
        <p:nvSpPr>
          <p:cNvPr id="261" name="Google Shape;261;g315e926c555_0_97"/>
          <p:cNvSpPr txBox="1"/>
          <p:nvPr/>
        </p:nvSpPr>
        <p:spPr>
          <a:xfrm>
            <a:off x="3904150" y="426425"/>
            <a:ext cx="468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Trovi tutte le unità di misura disponibili qui: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https://www.w3schools.com/cssref/css_units.php</a:t>
            </a:r>
            <a:endParaRPr/>
          </a:p>
        </p:txBody>
      </p:sp>
      <p:sp>
        <p:nvSpPr>
          <p:cNvPr id="262" name="Google Shape;262;g315e926c555_0_97"/>
          <p:cNvSpPr txBox="1"/>
          <p:nvPr/>
        </p:nvSpPr>
        <p:spPr>
          <a:xfrm>
            <a:off x="4786063" y="2846923"/>
            <a:ext cx="2549400" cy="361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5A7F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2.0rem</a:t>
            </a:r>
            <a:endParaRPr sz="1150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3" name="Google Shape;263;g315e926c555_0_97"/>
          <p:cNvSpPr/>
          <p:nvPr/>
        </p:nvSpPr>
        <p:spPr>
          <a:xfrm>
            <a:off x="5642800" y="2634384"/>
            <a:ext cx="2942400" cy="671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Dimensione relativa al </a:t>
            </a:r>
            <a:r>
              <a:rPr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font-size</a:t>
            </a:r>
            <a:r>
              <a:rPr lang="en">
                <a:solidFill>
                  <a:schemeClr val="dk1"/>
                </a:solidFill>
              </a:rPr>
              <a:t> del </a:t>
            </a:r>
            <a:r>
              <a:rPr lang="en" b="1">
                <a:solidFill>
                  <a:schemeClr val="dk1"/>
                </a:solidFill>
              </a:rPr>
              <a:t>tag radice</a:t>
            </a:r>
            <a:r>
              <a:rPr lang="en">
                <a:solidFill>
                  <a:schemeClr val="dk1"/>
                </a:solidFill>
              </a:rPr>
              <a:t> (1</a:t>
            </a:r>
            <a:r>
              <a:rPr lang="en" sz="300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→100%)</a:t>
            </a:r>
            <a:endParaRPr b="1"/>
          </a:p>
        </p:txBody>
      </p:sp>
      <p:sp>
        <p:nvSpPr>
          <p:cNvPr id="264" name="Google Shape;264;g315e926c555_0_97"/>
          <p:cNvSpPr txBox="1"/>
          <p:nvPr/>
        </p:nvSpPr>
        <p:spPr>
          <a:xfrm>
            <a:off x="499825" y="3979484"/>
            <a:ext cx="2549400" cy="361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5A7F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20vw</a:t>
            </a:r>
            <a:endParaRPr sz="1150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5" name="Google Shape;265;g315e926c555_0_97"/>
          <p:cNvSpPr/>
          <p:nvPr/>
        </p:nvSpPr>
        <p:spPr>
          <a:xfrm>
            <a:off x="1522325" y="3772500"/>
            <a:ext cx="2942400" cy="799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Percentuale relativa alla larghezza del </a:t>
            </a:r>
            <a:r>
              <a:rPr lang="en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viewport</a:t>
            </a:r>
            <a:r>
              <a:rPr lang="en">
                <a:solidFill>
                  <a:schemeClr val="dk1"/>
                </a:solidFill>
              </a:rPr>
              <a:t> della scheda del browser (100</a:t>
            </a:r>
            <a:r>
              <a:rPr lang="en" sz="500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→100%)</a:t>
            </a:r>
            <a:endParaRPr/>
          </a:p>
        </p:txBody>
      </p:sp>
      <p:sp>
        <p:nvSpPr>
          <p:cNvPr id="266" name="Google Shape;266;g315e926c555_0_97"/>
          <p:cNvSpPr txBox="1"/>
          <p:nvPr/>
        </p:nvSpPr>
        <p:spPr>
          <a:xfrm>
            <a:off x="4786063" y="3979484"/>
            <a:ext cx="2549400" cy="361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5A7F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100vh</a:t>
            </a:r>
            <a:endParaRPr sz="1150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7" name="Google Shape;267;g315e926c555_0_97"/>
          <p:cNvSpPr/>
          <p:nvPr/>
        </p:nvSpPr>
        <p:spPr>
          <a:xfrm>
            <a:off x="5642800" y="3777725"/>
            <a:ext cx="2942400" cy="799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Percentuale relativa all’altezza del </a:t>
            </a:r>
            <a:r>
              <a:rPr lang="en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viewport</a:t>
            </a:r>
            <a:r>
              <a:rPr lang="en">
                <a:solidFill>
                  <a:schemeClr val="dk1"/>
                </a:solidFill>
              </a:rPr>
              <a:t> della scheda del browser (100</a:t>
            </a:r>
            <a:r>
              <a:rPr lang="en" sz="500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→100%)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6122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15ecd83f26_0_44"/>
          <p:cNvSpPr txBox="1">
            <a:spLocks noGrp="1"/>
          </p:cNvSpPr>
          <p:nvPr>
            <p:ph type="title"/>
          </p:nvPr>
        </p:nvSpPr>
        <p:spPr>
          <a:xfrm>
            <a:off x="370480" y="445025"/>
            <a:ext cx="3258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b="1">
                <a:solidFill>
                  <a:srgbClr val="415C80"/>
                </a:solidFill>
                <a:latin typeface="Open Sans"/>
                <a:ea typeface="Open Sans"/>
                <a:cs typeface="Open Sans"/>
                <a:sym typeface="Open Sans"/>
              </a:rPr>
              <a:t>Dimensioni</a:t>
            </a: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3" name="Google Shape;273;g315ecd83f26_0_44"/>
          <p:cNvSpPr txBox="1">
            <a:spLocks noGrp="1"/>
          </p:cNvSpPr>
          <p:nvPr>
            <p:ph type="subTitle" idx="2"/>
          </p:nvPr>
        </p:nvSpPr>
        <p:spPr>
          <a:xfrm>
            <a:off x="370475" y="941500"/>
            <a:ext cx="2297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Riferimenti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4" name="Google Shape;274;g315ecd83f26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3025" y="1661875"/>
            <a:ext cx="4391799" cy="247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5" name="Google Shape;275;g315ecd83f26_0_44"/>
          <p:cNvCxnSpPr/>
          <p:nvPr/>
        </p:nvCxnSpPr>
        <p:spPr>
          <a:xfrm rot="10800000">
            <a:off x="7582675" y="1936225"/>
            <a:ext cx="0" cy="19377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76" name="Google Shape;276;g315ecd83f26_0_44"/>
          <p:cNvSpPr txBox="1"/>
          <p:nvPr/>
        </p:nvSpPr>
        <p:spPr>
          <a:xfrm>
            <a:off x="5027900" y="2809413"/>
            <a:ext cx="2137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  <a:highlight>
                  <a:schemeClr val="lt1"/>
                </a:highlight>
              </a:rPr>
              <a:t>viewport width (vw)</a:t>
            </a:r>
            <a:endParaRPr sz="1500">
              <a:solidFill>
                <a:srgbClr val="FF0000"/>
              </a:solidFill>
              <a:highlight>
                <a:schemeClr val="lt1"/>
              </a:highlight>
            </a:endParaRPr>
          </a:p>
        </p:txBody>
      </p:sp>
      <p:sp>
        <p:nvSpPr>
          <p:cNvPr id="277" name="Google Shape;277;g315ecd83f26_0_44"/>
          <p:cNvSpPr txBox="1"/>
          <p:nvPr/>
        </p:nvSpPr>
        <p:spPr>
          <a:xfrm rot="5400000">
            <a:off x="6652750" y="2871788"/>
            <a:ext cx="2200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  <a:highlight>
                  <a:schemeClr val="lt1"/>
                </a:highlight>
              </a:rPr>
              <a:t>viewport  height (vh)</a:t>
            </a:r>
            <a:endParaRPr sz="1500">
              <a:solidFill>
                <a:srgbClr val="FF0000"/>
              </a:solidFill>
              <a:highlight>
                <a:schemeClr val="lt1"/>
              </a:highlight>
            </a:endParaRPr>
          </a:p>
        </p:txBody>
      </p:sp>
      <p:cxnSp>
        <p:nvCxnSpPr>
          <p:cNvPr id="278" name="Google Shape;278;g315ecd83f26_0_44"/>
          <p:cNvCxnSpPr/>
          <p:nvPr/>
        </p:nvCxnSpPr>
        <p:spPr>
          <a:xfrm>
            <a:off x="4658107" y="2849894"/>
            <a:ext cx="37812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79" name="Google Shape;279;g315ecd83f26_0_44"/>
          <p:cNvSpPr txBox="1"/>
          <p:nvPr/>
        </p:nvSpPr>
        <p:spPr>
          <a:xfrm>
            <a:off x="675275" y="1765904"/>
            <a:ext cx="3307500" cy="1737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5A7F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Arial"/>
              <a:buNone/>
            </a:pP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50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Arial"/>
              <a:buNone/>
            </a:pP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 &lt;</a:t>
            </a: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50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Arial"/>
              <a:buNone/>
            </a:pP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header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50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Arial"/>
              <a:buNone/>
            </a:pP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Lorem Ipsum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/h1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50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Arial"/>
              <a:buNone/>
            </a:pP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/header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50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Arial"/>
              <a:buNone/>
            </a:pP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 &lt;</a:t>
            </a: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/body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50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Arial"/>
              <a:buNone/>
            </a:pP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/html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50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0" name="Google Shape;280;g315ecd83f26_0_44"/>
          <p:cNvSpPr/>
          <p:nvPr/>
        </p:nvSpPr>
        <p:spPr>
          <a:xfrm>
            <a:off x="493650" y="3672029"/>
            <a:ext cx="3548400" cy="81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>
                <a:solidFill>
                  <a:schemeClr val="dk1"/>
                </a:solidFill>
              </a:rPr>
              <a:t>tag padre</a:t>
            </a:r>
            <a:r>
              <a:rPr lang="en" sz="1500">
                <a:solidFill>
                  <a:schemeClr val="dk1"/>
                </a:solidFill>
              </a:rPr>
              <a:t> di </a:t>
            </a:r>
            <a:r>
              <a:rPr lang="en" sz="15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50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n" sz="15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500">
                <a:solidFill>
                  <a:schemeClr val="dk1"/>
                </a:solidFill>
              </a:rPr>
              <a:t> → </a:t>
            </a:r>
            <a:r>
              <a:rPr lang="en" sz="15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50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header</a:t>
            </a:r>
            <a:r>
              <a:rPr lang="en" sz="15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 b="1">
                <a:solidFill>
                  <a:schemeClr val="dk1"/>
                </a:solidFill>
              </a:rPr>
              <a:t>tag radice</a:t>
            </a:r>
            <a:r>
              <a:rPr lang="en" sz="1500">
                <a:solidFill>
                  <a:schemeClr val="dk1"/>
                </a:solidFill>
              </a:rPr>
              <a:t> di </a:t>
            </a:r>
            <a:r>
              <a:rPr lang="en" sz="15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50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n" sz="15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500">
                <a:solidFill>
                  <a:schemeClr val="dk1"/>
                </a:solidFill>
              </a:rPr>
              <a:t> → </a:t>
            </a:r>
            <a:r>
              <a:rPr lang="en" sz="15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50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" sz="15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81" name="Google Shape;281;g315ecd83f26_0_44"/>
          <p:cNvSpPr/>
          <p:nvPr/>
        </p:nvSpPr>
        <p:spPr>
          <a:xfrm>
            <a:off x="4399325" y="860329"/>
            <a:ext cx="4245600" cy="699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il </a:t>
            </a:r>
            <a:r>
              <a:rPr lang="en" sz="1500" b="1">
                <a:solidFill>
                  <a:schemeClr val="dk1"/>
                </a:solidFill>
              </a:rPr>
              <a:t>viewport </a:t>
            </a:r>
            <a:r>
              <a:rPr lang="en" sz="1500">
                <a:solidFill>
                  <a:schemeClr val="dk1"/>
                </a:solidFill>
              </a:rPr>
              <a:t>è la dimensione della scheda in cui viene renderizzata la pagina Web</a:t>
            </a:r>
            <a:endParaRPr sz="1500"/>
          </a:p>
        </p:txBody>
      </p:sp>
    </p:spTree>
    <p:extLst>
      <p:ext uri="{BB962C8B-B14F-4D97-AF65-F5344CB8AC3E}">
        <p14:creationId xmlns:p14="http://schemas.microsoft.com/office/powerpoint/2010/main" val="111712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164a82dc52_0_50"/>
          <p:cNvSpPr txBox="1">
            <a:spLocks noGrp="1"/>
          </p:cNvSpPr>
          <p:nvPr>
            <p:ph type="title"/>
          </p:nvPr>
        </p:nvSpPr>
        <p:spPr>
          <a:xfrm>
            <a:off x="370481" y="445025"/>
            <a:ext cx="244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b="1">
                <a:solidFill>
                  <a:srgbClr val="415C80"/>
                </a:solidFill>
                <a:latin typeface="Open Sans"/>
                <a:ea typeface="Open Sans"/>
                <a:cs typeface="Open Sans"/>
                <a:sym typeface="Open Sans"/>
              </a:rPr>
              <a:t>Box model</a:t>
            </a: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9" name="Google Shape;519;g3164a82dc52_0_50"/>
          <p:cNvSpPr txBox="1">
            <a:spLocks noGrp="1"/>
          </p:cNvSpPr>
          <p:nvPr>
            <p:ph type="subTitle" idx="2"/>
          </p:nvPr>
        </p:nvSpPr>
        <p:spPr>
          <a:xfrm>
            <a:off x="370475" y="941500"/>
            <a:ext cx="26103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Modello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0" name="Google Shape;520;g3164a82dc52_0_50"/>
          <p:cNvSpPr/>
          <p:nvPr/>
        </p:nvSpPr>
        <p:spPr>
          <a:xfrm>
            <a:off x="1300800" y="1485950"/>
            <a:ext cx="6554400" cy="32163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g3164a82dc52_0_50"/>
          <p:cNvSpPr/>
          <p:nvPr/>
        </p:nvSpPr>
        <p:spPr>
          <a:xfrm>
            <a:off x="1832675" y="1942400"/>
            <a:ext cx="5535600" cy="2303400"/>
          </a:xfrm>
          <a:prstGeom prst="rect">
            <a:avLst/>
          </a:prstGeom>
          <a:solidFill>
            <a:srgbClr val="A61C00"/>
          </a:solidFill>
          <a:ln w="9525" cap="flat" cmpd="sng">
            <a:solidFill>
              <a:srgbClr val="A61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g3164a82dc52_0_50"/>
          <p:cNvSpPr/>
          <p:nvPr/>
        </p:nvSpPr>
        <p:spPr>
          <a:xfrm>
            <a:off x="1926125" y="2033725"/>
            <a:ext cx="5348100" cy="2109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g3164a82dc52_0_50"/>
          <p:cNvSpPr/>
          <p:nvPr/>
        </p:nvSpPr>
        <p:spPr>
          <a:xfrm>
            <a:off x="2629800" y="2454350"/>
            <a:ext cx="3884400" cy="12795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4" name="Google Shape;524;g3164a82dc52_0_50"/>
          <p:cNvCxnSpPr>
            <a:stCxn id="523" idx="1"/>
            <a:endCxn id="523" idx="3"/>
          </p:cNvCxnSpPr>
          <p:nvPr/>
        </p:nvCxnSpPr>
        <p:spPr>
          <a:xfrm>
            <a:off x="2629800" y="3094100"/>
            <a:ext cx="388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525" name="Google Shape;525;g3164a82dc52_0_50"/>
          <p:cNvSpPr/>
          <p:nvPr/>
        </p:nvSpPr>
        <p:spPr>
          <a:xfrm>
            <a:off x="2557444" y="2337927"/>
            <a:ext cx="1451100" cy="447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E69138"/>
                </a:solidFill>
              </a:rPr>
              <a:t>CONTENT</a:t>
            </a:r>
            <a:endParaRPr sz="1500" b="1">
              <a:solidFill>
                <a:srgbClr val="E69138"/>
              </a:solidFill>
            </a:endParaRPr>
          </a:p>
        </p:txBody>
      </p:sp>
      <p:cxnSp>
        <p:nvCxnSpPr>
          <p:cNvPr id="526" name="Google Shape;526;g3164a82dc52_0_50"/>
          <p:cNvCxnSpPr/>
          <p:nvPr/>
        </p:nvCxnSpPr>
        <p:spPr>
          <a:xfrm rot="10800000">
            <a:off x="5257800" y="2454350"/>
            <a:ext cx="0" cy="127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triangle" w="med" len="med"/>
          </a:ln>
        </p:spPr>
      </p:cxnSp>
      <p:sp>
        <p:nvSpPr>
          <p:cNvPr id="527" name="Google Shape;527;g3164a82dc52_0_50"/>
          <p:cNvSpPr txBox="1"/>
          <p:nvPr/>
        </p:nvSpPr>
        <p:spPr>
          <a:xfrm>
            <a:off x="3984000" y="3012919"/>
            <a:ext cx="7317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width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528" name="Google Shape;528;g3164a82dc52_0_50"/>
          <p:cNvSpPr txBox="1"/>
          <p:nvPr/>
        </p:nvSpPr>
        <p:spPr>
          <a:xfrm>
            <a:off x="5220581" y="2614816"/>
            <a:ext cx="8484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height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529" name="Google Shape;529;g3164a82dc52_0_50"/>
          <p:cNvSpPr/>
          <p:nvPr/>
        </p:nvSpPr>
        <p:spPr>
          <a:xfrm>
            <a:off x="6628500" y="722650"/>
            <a:ext cx="1108200" cy="447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980000"/>
                </a:solidFill>
              </a:rPr>
              <a:t>BORDER</a:t>
            </a:r>
            <a:endParaRPr sz="1500" b="1">
              <a:solidFill>
                <a:srgbClr val="980000"/>
              </a:solidFill>
            </a:endParaRPr>
          </a:p>
        </p:txBody>
      </p:sp>
      <p:sp>
        <p:nvSpPr>
          <p:cNvPr id="530" name="Google Shape;530;g3164a82dc52_0_50"/>
          <p:cNvSpPr/>
          <p:nvPr/>
        </p:nvSpPr>
        <p:spPr>
          <a:xfrm>
            <a:off x="4046373" y="1485938"/>
            <a:ext cx="1108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1155CC"/>
                </a:solidFill>
              </a:rPr>
              <a:t>MARGIN</a:t>
            </a:r>
            <a:endParaRPr sz="1500" b="1">
              <a:solidFill>
                <a:srgbClr val="1155CC"/>
              </a:solidFill>
            </a:endParaRPr>
          </a:p>
        </p:txBody>
      </p:sp>
      <p:sp>
        <p:nvSpPr>
          <p:cNvPr id="531" name="Google Shape;531;g3164a82dc52_0_50"/>
          <p:cNvSpPr/>
          <p:nvPr/>
        </p:nvSpPr>
        <p:spPr>
          <a:xfrm>
            <a:off x="4017898" y="3733838"/>
            <a:ext cx="1108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8761D"/>
                </a:solidFill>
              </a:rPr>
              <a:t>PADDING</a:t>
            </a:r>
            <a:endParaRPr sz="1500" b="1">
              <a:solidFill>
                <a:srgbClr val="38761D"/>
              </a:solidFill>
            </a:endParaRPr>
          </a:p>
        </p:txBody>
      </p:sp>
      <p:cxnSp>
        <p:nvCxnSpPr>
          <p:cNvPr id="532" name="Google Shape;532;g3164a82dc52_0_50"/>
          <p:cNvCxnSpPr>
            <a:endCxn id="529" idx="2"/>
          </p:cNvCxnSpPr>
          <p:nvPr/>
        </p:nvCxnSpPr>
        <p:spPr>
          <a:xfrm rot="10800000" flipH="1">
            <a:off x="6402600" y="1170250"/>
            <a:ext cx="780000" cy="766500"/>
          </a:xfrm>
          <a:prstGeom prst="straightConnector1">
            <a:avLst/>
          </a:prstGeom>
          <a:noFill/>
          <a:ln w="9525" cap="flat" cmpd="sng">
            <a:solidFill>
              <a:srgbClr val="A61C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d5eca72177_0_13"/>
          <p:cNvSpPr txBox="1">
            <a:spLocks noGrp="1"/>
          </p:cNvSpPr>
          <p:nvPr>
            <p:ph type="title"/>
          </p:nvPr>
        </p:nvSpPr>
        <p:spPr>
          <a:xfrm>
            <a:off x="370481" y="445025"/>
            <a:ext cx="244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b="1">
                <a:solidFill>
                  <a:srgbClr val="415C80"/>
                </a:solidFill>
                <a:latin typeface="Open Sans"/>
                <a:ea typeface="Open Sans"/>
                <a:cs typeface="Open Sans"/>
                <a:sym typeface="Open Sans"/>
              </a:rPr>
              <a:t>Box model</a:t>
            </a: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8" name="Google Shape;538;g2d5eca72177_0_13"/>
          <p:cNvSpPr txBox="1">
            <a:spLocks noGrp="1"/>
          </p:cNvSpPr>
          <p:nvPr>
            <p:ph type="subTitle" idx="2"/>
          </p:nvPr>
        </p:nvSpPr>
        <p:spPr>
          <a:xfrm>
            <a:off x="370475" y="941500"/>
            <a:ext cx="26103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Esempio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9" name="Google Shape;539;g2d5eca72177_0_13"/>
          <p:cNvSpPr/>
          <p:nvPr/>
        </p:nvSpPr>
        <p:spPr>
          <a:xfrm>
            <a:off x="1778644" y="1258227"/>
            <a:ext cx="6554400" cy="3377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dot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g2d5eca72177_0_13"/>
          <p:cNvSpPr/>
          <p:nvPr/>
        </p:nvSpPr>
        <p:spPr>
          <a:xfrm>
            <a:off x="2016590" y="1516331"/>
            <a:ext cx="2281200" cy="1194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g2d5eca72177_0_13"/>
          <p:cNvSpPr/>
          <p:nvPr/>
        </p:nvSpPr>
        <p:spPr>
          <a:xfrm>
            <a:off x="4885015" y="1516331"/>
            <a:ext cx="3129600" cy="11943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g2d5eca72177_0_13"/>
          <p:cNvSpPr/>
          <p:nvPr/>
        </p:nvSpPr>
        <p:spPr>
          <a:xfrm>
            <a:off x="2016596" y="3220858"/>
            <a:ext cx="3454200" cy="11943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g2d5eca72177_0_13"/>
          <p:cNvSpPr/>
          <p:nvPr/>
        </p:nvSpPr>
        <p:spPr>
          <a:xfrm>
            <a:off x="6145834" y="3336475"/>
            <a:ext cx="1235700" cy="979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4" name="Google Shape;544;g2d5eca72177_0_13"/>
          <p:cNvCxnSpPr>
            <a:stCxn id="540" idx="1"/>
          </p:cNvCxnSpPr>
          <p:nvPr/>
        </p:nvCxnSpPr>
        <p:spPr>
          <a:xfrm flipH="1">
            <a:off x="1790690" y="2113481"/>
            <a:ext cx="225900" cy="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stealth" w="med" len="med"/>
            <a:tailEnd type="stealth" w="med" len="med"/>
          </a:ln>
        </p:spPr>
      </p:cxnSp>
      <p:cxnSp>
        <p:nvCxnSpPr>
          <p:cNvPr id="545" name="Google Shape;545;g2d5eca72177_0_13"/>
          <p:cNvCxnSpPr/>
          <p:nvPr/>
        </p:nvCxnSpPr>
        <p:spPr>
          <a:xfrm flipH="1">
            <a:off x="1790690" y="3735202"/>
            <a:ext cx="225900" cy="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stealth" w="med" len="med"/>
            <a:tailEnd type="stealth" w="med" len="med"/>
          </a:ln>
        </p:spPr>
      </p:cxnSp>
      <p:cxnSp>
        <p:nvCxnSpPr>
          <p:cNvPr id="546" name="Google Shape;546;g2d5eca72177_0_13"/>
          <p:cNvCxnSpPr/>
          <p:nvPr/>
        </p:nvCxnSpPr>
        <p:spPr>
          <a:xfrm rot="10800000">
            <a:off x="4297944" y="2116327"/>
            <a:ext cx="29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stealth" w="med" len="med"/>
            <a:tailEnd type="stealth" w="med" len="med"/>
          </a:ln>
        </p:spPr>
      </p:cxnSp>
      <p:cxnSp>
        <p:nvCxnSpPr>
          <p:cNvPr id="547" name="Google Shape;547;g2d5eca72177_0_13"/>
          <p:cNvCxnSpPr/>
          <p:nvPr/>
        </p:nvCxnSpPr>
        <p:spPr>
          <a:xfrm flipH="1">
            <a:off x="5473071" y="3732502"/>
            <a:ext cx="225900" cy="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stealth" w="med" len="med"/>
            <a:tailEnd type="stealth" w="med" len="med"/>
          </a:ln>
        </p:spPr>
      </p:cxnSp>
      <p:cxnSp>
        <p:nvCxnSpPr>
          <p:cNvPr id="548" name="Google Shape;548;g2d5eca72177_0_13"/>
          <p:cNvCxnSpPr/>
          <p:nvPr/>
        </p:nvCxnSpPr>
        <p:spPr>
          <a:xfrm>
            <a:off x="3157194" y="1258227"/>
            <a:ext cx="0" cy="24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stealth" w="med" len="med"/>
            <a:tailEnd type="stealth" w="med" len="med"/>
          </a:ln>
        </p:spPr>
      </p:cxnSp>
      <p:cxnSp>
        <p:nvCxnSpPr>
          <p:cNvPr id="549" name="Google Shape;549;g2d5eca72177_0_13"/>
          <p:cNvCxnSpPr/>
          <p:nvPr/>
        </p:nvCxnSpPr>
        <p:spPr>
          <a:xfrm>
            <a:off x="6329694" y="1258227"/>
            <a:ext cx="0" cy="24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stealth" w="med" len="med"/>
            <a:tailEnd type="stealth" w="med" len="med"/>
          </a:ln>
        </p:spPr>
      </p:cxnSp>
      <p:cxnSp>
        <p:nvCxnSpPr>
          <p:cNvPr id="550" name="Google Shape;550;g2d5eca72177_0_13"/>
          <p:cNvCxnSpPr/>
          <p:nvPr/>
        </p:nvCxnSpPr>
        <p:spPr>
          <a:xfrm>
            <a:off x="3141094" y="2710627"/>
            <a:ext cx="0" cy="24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stealth" w="med" len="med"/>
            <a:tailEnd type="stealth" w="med" len="med"/>
          </a:ln>
        </p:spPr>
      </p:cxnSp>
      <p:cxnSp>
        <p:nvCxnSpPr>
          <p:cNvPr id="551" name="Google Shape;551;g2d5eca72177_0_13"/>
          <p:cNvCxnSpPr/>
          <p:nvPr/>
        </p:nvCxnSpPr>
        <p:spPr>
          <a:xfrm>
            <a:off x="6763681" y="2926994"/>
            <a:ext cx="0" cy="4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stealth" w="med" len="med"/>
            <a:tailEnd type="stealth" w="med" len="med"/>
          </a:ln>
        </p:spPr>
      </p:cxnSp>
      <p:sp>
        <p:nvSpPr>
          <p:cNvPr id="552" name="Google Shape;552;g2d5eca72177_0_13"/>
          <p:cNvSpPr/>
          <p:nvPr/>
        </p:nvSpPr>
        <p:spPr>
          <a:xfrm>
            <a:off x="2188769" y="1683712"/>
            <a:ext cx="1942200" cy="86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g2d5eca72177_0_13"/>
          <p:cNvSpPr/>
          <p:nvPr/>
        </p:nvSpPr>
        <p:spPr>
          <a:xfrm>
            <a:off x="5204313" y="1784827"/>
            <a:ext cx="2507100" cy="64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g2d5eca72177_0_13"/>
          <p:cNvSpPr/>
          <p:nvPr/>
        </p:nvSpPr>
        <p:spPr>
          <a:xfrm>
            <a:off x="2145694" y="3336480"/>
            <a:ext cx="3202500" cy="97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g2d5eca72177_0_13"/>
          <p:cNvSpPr/>
          <p:nvPr/>
        </p:nvSpPr>
        <p:spPr>
          <a:xfrm>
            <a:off x="6426907" y="3574409"/>
            <a:ext cx="673500" cy="52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6" name="Google Shape;556;g2d5eca72177_0_13"/>
          <p:cNvCxnSpPr/>
          <p:nvPr/>
        </p:nvCxnSpPr>
        <p:spPr>
          <a:xfrm rot="10800000">
            <a:off x="4570863" y="2117352"/>
            <a:ext cx="29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stealth" w="med" len="med"/>
            <a:tailEnd type="stealth" w="med" len="med"/>
          </a:ln>
        </p:spPr>
      </p:cxnSp>
      <p:cxnSp>
        <p:nvCxnSpPr>
          <p:cNvPr id="557" name="Google Shape;557;g2d5eca72177_0_13"/>
          <p:cNvCxnSpPr/>
          <p:nvPr/>
        </p:nvCxnSpPr>
        <p:spPr>
          <a:xfrm>
            <a:off x="3146434" y="2959977"/>
            <a:ext cx="0" cy="24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stealth" w="med" len="med"/>
            <a:tailEnd type="stealth" w="med" len="med"/>
          </a:ln>
        </p:spPr>
      </p:cxnSp>
      <p:cxnSp>
        <p:nvCxnSpPr>
          <p:cNvPr id="558" name="Google Shape;558;g2d5eca72177_0_13"/>
          <p:cNvCxnSpPr/>
          <p:nvPr/>
        </p:nvCxnSpPr>
        <p:spPr>
          <a:xfrm>
            <a:off x="6763692" y="2724602"/>
            <a:ext cx="0" cy="24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stealth" w="med" len="med"/>
            <a:tailEnd type="stealth" w="med" len="med"/>
          </a:ln>
        </p:spPr>
      </p:cxnSp>
      <p:cxnSp>
        <p:nvCxnSpPr>
          <p:cNvPr id="559" name="Google Shape;559;g2d5eca72177_0_13"/>
          <p:cNvCxnSpPr/>
          <p:nvPr/>
        </p:nvCxnSpPr>
        <p:spPr>
          <a:xfrm>
            <a:off x="5697721" y="3735194"/>
            <a:ext cx="43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stealth" w="med" len="med"/>
            <a:tailEnd type="stealth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164a82dc52_0_58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b="1">
                <a:solidFill>
                  <a:srgbClr val="415C80"/>
                </a:solidFill>
                <a:latin typeface="Open Sans"/>
                <a:ea typeface="Open Sans"/>
                <a:cs typeface="Open Sans"/>
                <a:sym typeface="Open Sans"/>
              </a:rPr>
              <a:t>Box model</a:t>
            </a: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5" name="Google Shape;565;g3164a82dc52_0_58"/>
          <p:cNvSpPr txBox="1">
            <a:spLocks noGrp="1"/>
          </p:cNvSpPr>
          <p:nvPr>
            <p:ph type="subTitle" idx="2"/>
          </p:nvPr>
        </p:nvSpPr>
        <p:spPr>
          <a:xfrm>
            <a:off x="370475" y="941500"/>
            <a:ext cx="8460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width e height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6" name="Google Shape;566;g3164a82dc52_0_58"/>
          <p:cNvSpPr txBox="1"/>
          <p:nvPr/>
        </p:nvSpPr>
        <p:spPr>
          <a:xfrm>
            <a:off x="370475" y="2275836"/>
            <a:ext cx="8507400" cy="1560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5A7F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.my-div 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width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80%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height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100px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background-color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#00ff00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solidFill>
                <a:srgbClr val="A52A2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67" name="Google Shape;567;g3164a82dc52_0_58"/>
          <p:cNvSpPr/>
          <p:nvPr/>
        </p:nvSpPr>
        <p:spPr>
          <a:xfrm>
            <a:off x="5988575" y="627100"/>
            <a:ext cx="2841900" cy="44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valore di default → </a:t>
            </a:r>
            <a:r>
              <a:rPr lang="en" sz="16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auto</a:t>
            </a:r>
            <a:endParaRPr sz="1600"/>
          </a:p>
        </p:txBody>
      </p:sp>
      <p:pic>
        <p:nvPicPr>
          <p:cNvPr id="568" name="Google Shape;568;g3164a82dc52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600" y="1668925"/>
            <a:ext cx="4170727" cy="27746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d5eca72177_0_55"/>
          <p:cNvSpPr txBox="1">
            <a:spLocks noGrp="1"/>
          </p:cNvSpPr>
          <p:nvPr>
            <p:ph type="title"/>
          </p:nvPr>
        </p:nvSpPr>
        <p:spPr>
          <a:xfrm>
            <a:off x="370479" y="445025"/>
            <a:ext cx="460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b="1">
                <a:solidFill>
                  <a:srgbClr val="415C80"/>
                </a:solidFill>
                <a:latin typeface="Open Sans"/>
                <a:ea typeface="Open Sans"/>
                <a:cs typeface="Open Sans"/>
                <a:sym typeface="Open Sans"/>
              </a:rPr>
              <a:t>Box model</a:t>
            </a: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4" name="Google Shape;574;g2d5eca72177_0_55"/>
          <p:cNvSpPr txBox="1">
            <a:spLocks noGrp="1"/>
          </p:cNvSpPr>
          <p:nvPr>
            <p:ph type="subTitle" idx="2"/>
          </p:nvPr>
        </p:nvSpPr>
        <p:spPr>
          <a:xfrm>
            <a:off x="370475" y="941500"/>
            <a:ext cx="4606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max-width e max-height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5" name="Google Shape;575;g2d5eca72177_0_55"/>
          <p:cNvSpPr txBox="1"/>
          <p:nvPr/>
        </p:nvSpPr>
        <p:spPr>
          <a:xfrm>
            <a:off x="446675" y="1590025"/>
            <a:ext cx="4130100" cy="1560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5A7F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.my-div 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width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500px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height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100px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background-color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powderblue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solidFill>
                <a:srgbClr val="A52A2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76" name="Google Shape;576;g2d5eca72177_0_55"/>
          <p:cNvSpPr/>
          <p:nvPr/>
        </p:nvSpPr>
        <p:spPr>
          <a:xfrm>
            <a:off x="5988575" y="474700"/>
            <a:ext cx="2841900" cy="44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valore di default → </a:t>
            </a:r>
            <a:r>
              <a:rPr lang="en" sz="16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endParaRPr sz="1600"/>
          </a:p>
        </p:txBody>
      </p:sp>
      <p:pic>
        <p:nvPicPr>
          <p:cNvPr id="577" name="Google Shape;577;g2d5eca72177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0975" y="1243850"/>
            <a:ext cx="1125675" cy="35929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78" name="Google Shape;578;g2d5eca72177_0_55"/>
          <p:cNvSpPr txBox="1"/>
          <p:nvPr/>
        </p:nvSpPr>
        <p:spPr>
          <a:xfrm>
            <a:off x="446675" y="3275950"/>
            <a:ext cx="4130100" cy="1560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5A7F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.my-div 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max-width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500px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height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100px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background-color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powderblue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solidFill>
                <a:srgbClr val="A52A2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79" name="Google Shape;579;g2d5eca72177_0_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6874" y="1243855"/>
            <a:ext cx="1125675" cy="359298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80" name="Google Shape;580;g2d5eca72177_0_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3150" y="2869400"/>
            <a:ext cx="3147999" cy="13168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581" name="Google Shape;581;g2d5eca72177_0_55"/>
          <p:cNvCxnSpPr/>
          <p:nvPr/>
        </p:nvCxnSpPr>
        <p:spPr>
          <a:xfrm rot="10800000" flipH="1">
            <a:off x="4576775" y="1900375"/>
            <a:ext cx="1543200" cy="77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2" name="Google Shape;582;g2d5eca72177_0_55"/>
          <p:cNvCxnSpPr>
            <a:endCxn id="579" idx="1"/>
          </p:cNvCxnSpPr>
          <p:nvPr/>
        </p:nvCxnSpPr>
        <p:spPr>
          <a:xfrm rot="10800000" flipH="1">
            <a:off x="4583774" y="3040346"/>
            <a:ext cx="2993100" cy="153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3" name="Google Shape;583;g2d5eca72177_0_55"/>
          <p:cNvSpPr txBox="1"/>
          <p:nvPr/>
        </p:nvSpPr>
        <p:spPr>
          <a:xfrm>
            <a:off x="4054200" y="998500"/>
            <a:ext cx="1492800" cy="870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13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max-height</a:t>
            </a:r>
            <a:r>
              <a:rPr lang="en" sz="135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funziona in modo analogo</a:t>
            </a:r>
            <a:endParaRPr sz="135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d5eca72177_0_73"/>
          <p:cNvSpPr txBox="1">
            <a:spLocks noGrp="1"/>
          </p:cNvSpPr>
          <p:nvPr>
            <p:ph type="title"/>
          </p:nvPr>
        </p:nvSpPr>
        <p:spPr>
          <a:xfrm>
            <a:off x="370479" y="445025"/>
            <a:ext cx="460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b="1">
                <a:solidFill>
                  <a:srgbClr val="415C80"/>
                </a:solidFill>
                <a:latin typeface="Open Sans"/>
                <a:ea typeface="Open Sans"/>
                <a:cs typeface="Open Sans"/>
                <a:sym typeface="Open Sans"/>
              </a:rPr>
              <a:t>Box model</a:t>
            </a: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9" name="Google Shape;589;g2d5eca72177_0_73"/>
          <p:cNvSpPr txBox="1">
            <a:spLocks noGrp="1"/>
          </p:cNvSpPr>
          <p:nvPr>
            <p:ph type="subTitle" idx="2"/>
          </p:nvPr>
        </p:nvSpPr>
        <p:spPr>
          <a:xfrm>
            <a:off x="370475" y="941500"/>
            <a:ext cx="4606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min-width e min-height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0" name="Google Shape;590;g2d5eca72177_0_73"/>
          <p:cNvSpPr/>
          <p:nvPr/>
        </p:nvSpPr>
        <p:spPr>
          <a:xfrm>
            <a:off x="5988575" y="627100"/>
            <a:ext cx="2841900" cy="44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valore di default → </a:t>
            </a:r>
            <a:r>
              <a:rPr lang="en" sz="16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endParaRPr sz="1600"/>
          </a:p>
        </p:txBody>
      </p:sp>
      <p:sp>
        <p:nvSpPr>
          <p:cNvPr id="591" name="Google Shape;591;g2d5eca72177_0_73"/>
          <p:cNvSpPr txBox="1"/>
          <p:nvPr/>
        </p:nvSpPr>
        <p:spPr>
          <a:xfrm>
            <a:off x="861025" y="3625000"/>
            <a:ext cx="1492800" cy="870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13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min-height</a:t>
            </a:r>
            <a:r>
              <a:rPr lang="en" sz="135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funziona in modo analogo</a:t>
            </a:r>
            <a:endParaRPr sz="135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2" name="Google Shape;592;g2d5eca72177_0_73"/>
          <p:cNvSpPr txBox="1"/>
          <p:nvPr/>
        </p:nvSpPr>
        <p:spPr>
          <a:xfrm>
            <a:off x="370475" y="2123436"/>
            <a:ext cx="8507400" cy="1260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5A7F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.my-image 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width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50%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min-width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300px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solidFill>
                <a:srgbClr val="A52A2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93" name="Google Shape;593;g2d5eca72177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4375" y="1636162"/>
            <a:ext cx="4233200" cy="22354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94" name="Google Shape;594;g2d5eca72177_0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8575" y="2321950"/>
            <a:ext cx="2100479" cy="22354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d5eca72177_0_91"/>
          <p:cNvSpPr txBox="1">
            <a:spLocks noGrp="1"/>
          </p:cNvSpPr>
          <p:nvPr>
            <p:ph type="title"/>
          </p:nvPr>
        </p:nvSpPr>
        <p:spPr>
          <a:xfrm>
            <a:off x="370479" y="445025"/>
            <a:ext cx="460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b="1">
                <a:solidFill>
                  <a:srgbClr val="415C80"/>
                </a:solidFill>
                <a:latin typeface="Open Sans"/>
                <a:ea typeface="Open Sans"/>
                <a:cs typeface="Open Sans"/>
                <a:sym typeface="Open Sans"/>
              </a:rPr>
              <a:t>Box model</a:t>
            </a: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0" name="Google Shape;600;g2d5eca72177_0_91"/>
          <p:cNvSpPr txBox="1">
            <a:spLocks noGrp="1"/>
          </p:cNvSpPr>
          <p:nvPr>
            <p:ph type="subTitle" idx="2"/>
          </p:nvPr>
        </p:nvSpPr>
        <p:spPr>
          <a:xfrm>
            <a:off x="370475" y="941500"/>
            <a:ext cx="4606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margin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1" name="Google Shape;601;g2d5eca72177_0_91"/>
          <p:cNvSpPr/>
          <p:nvPr/>
        </p:nvSpPr>
        <p:spPr>
          <a:xfrm>
            <a:off x="5988575" y="627100"/>
            <a:ext cx="2841900" cy="44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valore di default → </a:t>
            </a:r>
            <a:r>
              <a:rPr lang="en" sz="16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1600"/>
          </a:p>
        </p:txBody>
      </p:sp>
      <p:pic>
        <p:nvPicPr>
          <p:cNvPr id="602" name="Google Shape;602;g2d5eca72177_0_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4475" y="2268975"/>
            <a:ext cx="2841898" cy="169045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03" name="Google Shape;603;g2d5eca72177_0_91"/>
          <p:cNvSpPr txBox="1"/>
          <p:nvPr/>
        </p:nvSpPr>
        <p:spPr>
          <a:xfrm>
            <a:off x="370475" y="1666236"/>
            <a:ext cx="8507400" cy="27597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5A7F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.image-1 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margin-left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15px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.image-2 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margin-right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15px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.image-3 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margin-top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50px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04" name="Google Shape;604;g2d5eca72177_0_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5050" y="263000"/>
            <a:ext cx="1976675" cy="1175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05" name="Google Shape;605;g2d5eca72177_0_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8200" y="1818601"/>
            <a:ext cx="4127099" cy="24549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d5eca72177_0_101"/>
          <p:cNvSpPr txBox="1">
            <a:spLocks noGrp="1"/>
          </p:cNvSpPr>
          <p:nvPr>
            <p:ph type="title"/>
          </p:nvPr>
        </p:nvSpPr>
        <p:spPr>
          <a:xfrm>
            <a:off x="370479" y="445025"/>
            <a:ext cx="460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b="1">
                <a:solidFill>
                  <a:srgbClr val="415C80"/>
                </a:solidFill>
                <a:latin typeface="Open Sans"/>
                <a:ea typeface="Open Sans"/>
                <a:cs typeface="Open Sans"/>
                <a:sym typeface="Open Sans"/>
              </a:rPr>
              <a:t>Box model</a:t>
            </a: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1" name="Google Shape;611;g2d5eca72177_0_101"/>
          <p:cNvSpPr txBox="1">
            <a:spLocks noGrp="1"/>
          </p:cNvSpPr>
          <p:nvPr>
            <p:ph type="subTitle" idx="2"/>
          </p:nvPr>
        </p:nvSpPr>
        <p:spPr>
          <a:xfrm>
            <a:off x="370475" y="941500"/>
            <a:ext cx="4606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min-width e min-height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2" name="Google Shape;612;g2d5eca72177_0_101"/>
          <p:cNvSpPr/>
          <p:nvPr/>
        </p:nvSpPr>
        <p:spPr>
          <a:xfrm>
            <a:off x="5988575" y="627100"/>
            <a:ext cx="2841900" cy="44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valore di default → </a:t>
            </a:r>
            <a:r>
              <a:rPr lang="en" sz="16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endParaRPr sz="1600"/>
          </a:p>
        </p:txBody>
      </p:sp>
      <p:sp>
        <p:nvSpPr>
          <p:cNvPr id="613" name="Google Shape;613;g2d5eca72177_0_101"/>
          <p:cNvSpPr txBox="1"/>
          <p:nvPr/>
        </p:nvSpPr>
        <p:spPr>
          <a:xfrm>
            <a:off x="318088" y="1873405"/>
            <a:ext cx="8507400" cy="3958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5A7F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&lt;!DOCTYPE html&gt;</a:t>
            </a:r>
            <a:endParaRPr sz="1150">
              <a:solidFill>
                <a:srgbClr val="A52A2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&lt;html&gt;</a:t>
            </a:r>
            <a:endParaRPr sz="1150">
              <a:solidFill>
                <a:srgbClr val="A52A2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  <a:endParaRPr sz="1150">
              <a:solidFill>
                <a:srgbClr val="A52A2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&lt;div&gt;</a:t>
            </a:r>
            <a:endParaRPr sz="1150">
              <a:solidFill>
                <a:srgbClr val="A52A2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&lt;img src="pic_trulli.jpg" alt="Trulli" style="height:200px"&gt;</a:t>
            </a:r>
            <a:endParaRPr sz="1150">
              <a:solidFill>
                <a:srgbClr val="A52A2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&lt;img src="img_girl.jpg" alt="Trulli" style="height:200px;"&gt;</a:t>
            </a:r>
            <a:endParaRPr sz="1150">
              <a:solidFill>
                <a:srgbClr val="A52A2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&lt;div&gt;</a:t>
            </a:r>
            <a:endParaRPr sz="1150">
              <a:solidFill>
                <a:srgbClr val="A52A2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&lt;div&gt;</a:t>
            </a:r>
            <a:endParaRPr sz="1150">
              <a:solidFill>
                <a:srgbClr val="A52A2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&lt;img src="img_chania.jpg" alt="Trulli" style="height:200px"&gt;</a:t>
            </a:r>
            <a:endParaRPr sz="1150">
              <a:solidFill>
                <a:srgbClr val="A52A2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sz="1150">
              <a:solidFill>
                <a:srgbClr val="A52A2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&lt;/body&gt;</a:t>
            </a:r>
            <a:endParaRPr sz="1150">
              <a:solidFill>
                <a:srgbClr val="A52A2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&lt;/html&gt;</a:t>
            </a:r>
            <a:endParaRPr sz="1150">
              <a:solidFill>
                <a:srgbClr val="A52A2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50">
              <a:solidFill>
                <a:srgbClr val="A52A2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14ca0675eb_0_19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b="1">
                <a:solidFill>
                  <a:srgbClr val="415C80"/>
                </a:solidFill>
                <a:latin typeface="Open Sans"/>
                <a:ea typeface="Open Sans"/>
                <a:cs typeface="Open Sans"/>
                <a:sym typeface="Open Sans"/>
              </a:rPr>
              <a:t>CSS</a:t>
            </a: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5" name="Google Shape;225;g314ca0675eb_0_19"/>
          <p:cNvSpPr txBox="1">
            <a:spLocks noGrp="1"/>
          </p:cNvSpPr>
          <p:nvPr>
            <p:ph type="subTitle" idx="2"/>
          </p:nvPr>
        </p:nvSpPr>
        <p:spPr>
          <a:xfrm>
            <a:off x="370475" y="941500"/>
            <a:ext cx="8460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Codice inline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" name="Google Shape;226;g314ca0675eb_0_19"/>
          <p:cNvSpPr txBox="1"/>
          <p:nvPr/>
        </p:nvSpPr>
        <p:spPr>
          <a:xfrm>
            <a:off x="346775" y="1541500"/>
            <a:ext cx="8507400" cy="63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 questo caso il codice CSS viene iniettato direttamente nel tag HTML. </a:t>
            </a:r>
            <a:endParaRPr sz="1800" u="sng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314ca0675eb_0_19"/>
          <p:cNvSpPr txBox="1"/>
          <p:nvPr/>
        </p:nvSpPr>
        <p:spPr>
          <a:xfrm>
            <a:off x="370475" y="2428236"/>
            <a:ext cx="8507400" cy="361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5A7F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Arial"/>
              <a:buNone/>
            </a:pP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style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="color:blue;"&gt;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 nostra azienda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/h1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50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8" name="Google Shape;228;g314ca0675eb_0_19"/>
          <p:cNvSpPr txBox="1"/>
          <p:nvPr/>
        </p:nvSpPr>
        <p:spPr>
          <a:xfrm>
            <a:off x="318300" y="2913375"/>
            <a:ext cx="8507400" cy="1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➢"/>
            </a:pPr>
            <a:r>
              <a:rPr lang="en" sz="1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Vantaggi: utile per applicare stili rapidi a singoli elementi.</a:t>
            </a:r>
            <a:endParaRPr sz="18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800"/>
              <a:buFont typeface="Open Sans"/>
              <a:buChar char="➢"/>
            </a:pPr>
            <a:r>
              <a:rPr lang="en" sz="1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Svantaggi: meno leggibile e organizzato, difficile da mantenere se gli stili devono essere applicati a più elementi.</a:t>
            </a:r>
            <a:endParaRPr sz="18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14ca0675eb_0_30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b="1">
                <a:solidFill>
                  <a:srgbClr val="415C80"/>
                </a:solidFill>
                <a:latin typeface="Open Sans"/>
                <a:ea typeface="Open Sans"/>
                <a:cs typeface="Open Sans"/>
                <a:sym typeface="Open Sans"/>
              </a:rPr>
              <a:t>CSS</a:t>
            </a: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4" name="Google Shape;234;g314ca0675eb_0_30"/>
          <p:cNvSpPr txBox="1">
            <a:spLocks noGrp="1"/>
          </p:cNvSpPr>
          <p:nvPr>
            <p:ph type="subTitle" idx="2"/>
          </p:nvPr>
        </p:nvSpPr>
        <p:spPr>
          <a:xfrm>
            <a:off x="370475" y="941500"/>
            <a:ext cx="8460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Codice incorporato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" name="Google Shape;235;g314ca0675eb_0_30"/>
          <p:cNvSpPr txBox="1"/>
          <p:nvPr/>
        </p:nvSpPr>
        <p:spPr>
          <a:xfrm>
            <a:off x="346775" y="1552661"/>
            <a:ext cx="8507400" cy="2185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5A7F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50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50">
              <a:solidFill>
                <a:srgbClr val="A52A2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         h1 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red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}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/style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50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Arial"/>
              <a:buNone/>
            </a:pP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/head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50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50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Arial"/>
              <a:buNone/>
            </a:pP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 nostra azienda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/h1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50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Arial"/>
              <a:buNone/>
            </a:pP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/body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		</a:t>
            </a:r>
            <a:endParaRPr sz="1150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6" name="Google Shape;236;g314ca0675eb_0_30"/>
          <p:cNvSpPr txBox="1"/>
          <p:nvPr/>
        </p:nvSpPr>
        <p:spPr>
          <a:xfrm>
            <a:off x="318300" y="3827775"/>
            <a:ext cx="85074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➢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Vantaggi: mantiene il codice CSS separato dal codice HTML.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800"/>
              <a:buFont typeface="Open Sans"/>
              <a:buChar char="➢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Svantaggi: se usato su più pagine, lo stile deve essere replicato.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14ca0675eb_0_46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b="1">
                <a:solidFill>
                  <a:srgbClr val="415C80"/>
                </a:solidFill>
                <a:latin typeface="Open Sans"/>
                <a:ea typeface="Open Sans"/>
                <a:cs typeface="Open Sans"/>
                <a:sym typeface="Open Sans"/>
              </a:rPr>
              <a:t>CSS</a:t>
            </a: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2" name="Google Shape;242;g314ca0675eb_0_46"/>
          <p:cNvSpPr txBox="1">
            <a:spLocks noGrp="1"/>
          </p:cNvSpPr>
          <p:nvPr>
            <p:ph type="subTitle" idx="2"/>
          </p:nvPr>
        </p:nvSpPr>
        <p:spPr>
          <a:xfrm>
            <a:off x="370475" y="941500"/>
            <a:ext cx="8460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Codice esterno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3" name="Google Shape;243;g314ca0675eb_0_46"/>
          <p:cNvSpPr txBox="1"/>
          <p:nvPr/>
        </p:nvSpPr>
        <p:spPr>
          <a:xfrm>
            <a:off x="318300" y="3599175"/>
            <a:ext cx="85074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➢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Vantaggi: consente di gestire lo stile di più pagine da un unico file CSS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800"/>
              <a:buFont typeface="Open Sans"/>
              <a:buChar char="➢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Svantaggi: richiede una richiesta HTTP aggiuntiva per caricare il file CSS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4" name="Google Shape;244;g314ca0675eb_0_46"/>
          <p:cNvSpPr txBox="1"/>
          <p:nvPr/>
        </p:nvSpPr>
        <p:spPr>
          <a:xfrm>
            <a:off x="522875" y="2035482"/>
            <a:ext cx="4986900" cy="1374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5A7F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50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link</a:t>
            </a: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rel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="stylesheet" </a:t>
            </a: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="style.css"&gt;</a:t>
            </a:r>
            <a:endParaRPr sz="1150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Arial"/>
              <a:buNone/>
            </a:pP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/head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50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Arial"/>
              <a:buNone/>
            </a:pP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50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Arial"/>
              <a:buNone/>
            </a:pP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	&lt;</a:t>
            </a: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 nostra azienda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/h1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50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Arial"/>
              <a:buNone/>
            </a:pP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/body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50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5" name="Google Shape;245;g314ca0675eb_0_46"/>
          <p:cNvSpPr txBox="1"/>
          <p:nvPr/>
        </p:nvSpPr>
        <p:spPr>
          <a:xfrm>
            <a:off x="5809475" y="2029932"/>
            <a:ext cx="2787900" cy="1386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5A7F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h1 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color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red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6" name="Google Shape;246;g314ca0675eb_0_46"/>
          <p:cNvSpPr txBox="1"/>
          <p:nvPr/>
        </p:nvSpPr>
        <p:spPr>
          <a:xfrm>
            <a:off x="499175" y="1605957"/>
            <a:ext cx="2004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index.html</a:t>
            </a:r>
            <a:endParaRPr sz="1500" b="1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47" name="Google Shape;247;g314ca0675eb_0_46"/>
          <p:cNvSpPr txBox="1"/>
          <p:nvPr/>
        </p:nvSpPr>
        <p:spPr>
          <a:xfrm>
            <a:off x="5809475" y="1605957"/>
            <a:ext cx="2004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style.css</a:t>
            </a:r>
            <a:endParaRPr sz="1500" b="1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48" name="Google Shape;248;g314ca0675eb_0_46"/>
          <p:cNvSpPr txBox="1"/>
          <p:nvPr/>
        </p:nvSpPr>
        <p:spPr>
          <a:xfrm>
            <a:off x="5021675" y="450775"/>
            <a:ext cx="3651900" cy="7803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Il file contenente il codice CSS deve avere l’estensione 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.css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0866ea0e13_0_1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b="1">
                <a:solidFill>
                  <a:srgbClr val="415C80"/>
                </a:solidFill>
                <a:latin typeface="Open Sans"/>
                <a:ea typeface="Open Sans"/>
                <a:cs typeface="Open Sans"/>
                <a:sym typeface="Open Sans"/>
              </a:rPr>
              <a:t>CSS</a:t>
            </a: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" name="Google Shape;193;g30866ea0e13_0_1"/>
          <p:cNvSpPr txBox="1">
            <a:spLocks noGrp="1"/>
          </p:cNvSpPr>
          <p:nvPr>
            <p:ph type="subTitle" idx="2"/>
          </p:nvPr>
        </p:nvSpPr>
        <p:spPr>
          <a:xfrm>
            <a:off x="370475" y="941500"/>
            <a:ext cx="8460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Linguaggio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" name="Google Shape;194;g30866ea0e13_0_1"/>
          <p:cNvSpPr txBox="1"/>
          <p:nvPr/>
        </p:nvSpPr>
        <p:spPr>
          <a:xfrm>
            <a:off x="346775" y="1541500"/>
            <a:ext cx="8507400" cy="1664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Gli elementi chiave nei CSS sono i </a:t>
            </a:r>
            <a:r>
              <a:rPr lang="en" sz="18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selettori</a:t>
            </a:r>
            <a:r>
              <a:rPr lang="en" sz="1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che vengono utilizzati per "selezionare" gli elementi HTML a cui applicare determinati stili. </a:t>
            </a:r>
            <a:endParaRPr sz="18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Per ciascun elemento selezionato vanno specificate quali </a:t>
            </a:r>
            <a:r>
              <a:rPr lang="en" sz="1800" b="1" i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proprietà</a:t>
            </a:r>
            <a:r>
              <a:rPr lang="en" sz="1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andranno modificate e i rispettivi </a:t>
            </a:r>
            <a:r>
              <a:rPr lang="en" sz="1800" b="1" i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valori</a:t>
            </a:r>
            <a:r>
              <a:rPr lang="en" sz="1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che dovranno assumere. Ad esempio:</a:t>
            </a:r>
            <a:endParaRPr sz="18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" name="Google Shape;195;g30866ea0e13_0_1"/>
          <p:cNvSpPr txBox="1"/>
          <p:nvPr/>
        </p:nvSpPr>
        <p:spPr>
          <a:xfrm>
            <a:off x="318300" y="3087411"/>
            <a:ext cx="8507400" cy="1260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5A7F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h1 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color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white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  </a:t>
            </a:r>
            <a:r>
              <a:rPr lang="en" sz="11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colore del testo -&gt; bianco */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text-align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center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  </a:t>
            </a:r>
            <a:r>
              <a:rPr lang="en" sz="11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allineamento del testo -&gt; al centro */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01862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0866ea0e13_0_8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b="1">
                <a:solidFill>
                  <a:srgbClr val="415C80"/>
                </a:solidFill>
                <a:latin typeface="Open Sans"/>
                <a:ea typeface="Open Sans"/>
                <a:cs typeface="Open Sans"/>
                <a:sym typeface="Open Sans"/>
              </a:rPr>
              <a:t>CSS</a:t>
            </a: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g30866ea0e13_0_8"/>
          <p:cNvSpPr txBox="1">
            <a:spLocks noGrp="1"/>
          </p:cNvSpPr>
          <p:nvPr>
            <p:ph type="subTitle" idx="2"/>
          </p:nvPr>
        </p:nvSpPr>
        <p:spPr>
          <a:xfrm>
            <a:off x="370475" y="941500"/>
            <a:ext cx="8460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Selettori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" name="Google Shape;202;g30866ea0e13_0_8"/>
          <p:cNvSpPr txBox="1"/>
          <p:nvPr/>
        </p:nvSpPr>
        <p:spPr>
          <a:xfrm>
            <a:off x="346775" y="1541500"/>
            <a:ext cx="85074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Tipologie di selettori: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Selettore di tag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seleziona tutti gli elementi HTML di un certo tag.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Selettore di classe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utilizza un punto (.) per selezionare tutti gli elementi con una specifica </a:t>
            </a:r>
            <a:r>
              <a:rPr lang="en"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Selettore di ID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utilizza un cancelletto (#) per selezionare un elemento con uno specifico </a:t>
            </a:r>
            <a:r>
              <a:rPr lang="en"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526408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11dbe433fd_0_0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b="1">
                <a:solidFill>
                  <a:srgbClr val="415C80"/>
                </a:solidFill>
                <a:latin typeface="Open Sans"/>
                <a:ea typeface="Open Sans"/>
                <a:cs typeface="Open Sans"/>
                <a:sym typeface="Open Sans"/>
              </a:rPr>
              <a:t>CSS</a:t>
            </a: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>
              <a:solidFill>
                <a:srgbClr val="415C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" name="Google Shape;208;g311dbe433fd_0_0"/>
          <p:cNvSpPr txBox="1">
            <a:spLocks noGrp="1"/>
          </p:cNvSpPr>
          <p:nvPr>
            <p:ph type="subTitle" idx="2"/>
          </p:nvPr>
        </p:nvSpPr>
        <p:spPr>
          <a:xfrm>
            <a:off x="370475" y="941500"/>
            <a:ext cx="8460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Selettori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" name="Google Shape;209;g311dbe433fd_0_0"/>
          <p:cNvSpPr txBox="1"/>
          <p:nvPr/>
        </p:nvSpPr>
        <p:spPr>
          <a:xfrm>
            <a:off x="370475" y="2630200"/>
            <a:ext cx="2549400" cy="1260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5A7F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selettore di tag */</a:t>
            </a:r>
            <a:endParaRPr sz="1150">
              <a:solidFill>
                <a:srgbClr val="A52A2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h1 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color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red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0" name="Google Shape;210;g311dbe433fd_0_0"/>
          <p:cNvSpPr txBox="1"/>
          <p:nvPr/>
        </p:nvSpPr>
        <p:spPr>
          <a:xfrm>
            <a:off x="370475" y="1894836"/>
            <a:ext cx="8507400" cy="361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5A7F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Arial"/>
              <a:buNone/>
            </a:pP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id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="about-us-header"</a:t>
            </a: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class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="red-header"&gt;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 nostra azienda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/h1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50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1" name="Google Shape;211;g311dbe433fd_0_0"/>
          <p:cNvSpPr txBox="1"/>
          <p:nvPr/>
        </p:nvSpPr>
        <p:spPr>
          <a:xfrm>
            <a:off x="3349475" y="2630200"/>
            <a:ext cx="2549400" cy="1260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5A7F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selettore di classe */</a:t>
            </a:r>
            <a:endParaRPr sz="11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.red-header 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color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red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2" name="Google Shape;212;g311dbe433fd_0_0"/>
          <p:cNvSpPr txBox="1"/>
          <p:nvPr/>
        </p:nvSpPr>
        <p:spPr>
          <a:xfrm>
            <a:off x="6328475" y="2630200"/>
            <a:ext cx="2549400" cy="1260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5A7F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selettore di ID */</a:t>
            </a:r>
            <a:endParaRPr sz="11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#about-us-header 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color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 red</a:t>
            </a: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9831407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2097</Words>
  <Application>Microsoft Office PowerPoint</Application>
  <PresentationFormat>Presentazione su schermo (16:9)</PresentationFormat>
  <Paragraphs>428</Paragraphs>
  <Slides>39</Slides>
  <Notes>39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39</vt:i4>
      </vt:variant>
    </vt:vector>
  </HeadingPairs>
  <TitlesOfParts>
    <vt:vector size="45" baseType="lpstr">
      <vt:lpstr>Arial</vt:lpstr>
      <vt:lpstr>Roboto Serif</vt:lpstr>
      <vt:lpstr>Arial Black</vt:lpstr>
      <vt:lpstr>Open Sans</vt:lpstr>
      <vt:lpstr>Courier New</vt:lpstr>
      <vt:lpstr>Simple Light</vt:lpstr>
      <vt:lpstr>CSS</vt:lpstr>
      <vt:lpstr>CSS </vt:lpstr>
      <vt:lpstr>CSS </vt:lpstr>
      <vt:lpstr>CSS </vt:lpstr>
      <vt:lpstr>CSS </vt:lpstr>
      <vt:lpstr>CSS </vt:lpstr>
      <vt:lpstr>CSS </vt:lpstr>
      <vt:lpstr>CSS </vt:lpstr>
      <vt:lpstr>CSS </vt:lpstr>
      <vt:lpstr>Colore </vt:lpstr>
      <vt:lpstr>Colore </vt:lpstr>
      <vt:lpstr>Testo </vt:lpstr>
      <vt:lpstr>Testo </vt:lpstr>
      <vt:lpstr>Testo </vt:lpstr>
      <vt:lpstr>Testo </vt:lpstr>
      <vt:lpstr>Testo </vt:lpstr>
      <vt:lpstr>Testo </vt:lpstr>
      <vt:lpstr>Testo </vt:lpstr>
      <vt:lpstr>Testo </vt:lpstr>
      <vt:lpstr>Testo </vt:lpstr>
      <vt:lpstr>Testo </vt:lpstr>
      <vt:lpstr>Sfondo </vt:lpstr>
      <vt:lpstr>Sfondo </vt:lpstr>
      <vt:lpstr>Sfondo </vt:lpstr>
      <vt:lpstr>Sfondo </vt:lpstr>
      <vt:lpstr>Sfondo </vt:lpstr>
      <vt:lpstr>Sfondo </vt:lpstr>
      <vt:lpstr>Sfondo </vt:lpstr>
      <vt:lpstr>Sfondo </vt:lpstr>
      <vt:lpstr>Sfondo </vt:lpstr>
      <vt:lpstr>Dimensioni </vt:lpstr>
      <vt:lpstr>Dimensioni </vt:lpstr>
      <vt:lpstr>Box model </vt:lpstr>
      <vt:lpstr>Box model </vt:lpstr>
      <vt:lpstr>Box model </vt:lpstr>
      <vt:lpstr>Box model </vt:lpstr>
      <vt:lpstr>Box model </vt:lpstr>
      <vt:lpstr>Box model </vt:lpstr>
      <vt:lpstr>Box model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Gessica</dc:creator>
  <cp:lastModifiedBy>Fabio Brunetto</cp:lastModifiedBy>
  <cp:revision>1</cp:revision>
  <dcterms:modified xsi:type="dcterms:W3CDTF">2024-11-26T19:15:24Z</dcterms:modified>
</cp:coreProperties>
</file>